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4" r:id="rId1"/>
  </p:sldMasterIdLst>
  <p:sldIdLst>
    <p:sldId id="257" r:id="rId2"/>
  </p:sldIdLst>
  <p:sldSz cx="15335250" cy="98282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60"/>
  </p:normalViewPr>
  <p:slideViewPr>
    <p:cSldViewPr snapToGrid="0">
      <p:cViewPr varScale="1">
        <p:scale>
          <a:sx n="71" d="100"/>
          <a:sy n="71" d="100"/>
        </p:scale>
        <p:origin x="127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6906" y="1608461"/>
            <a:ext cx="11501438" cy="3421674"/>
          </a:xfrm>
        </p:spPr>
        <p:txBody>
          <a:bodyPr anchor="b"/>
          <a:lstStyle>
            <a:lvl1pPr algn="ctr">
              <a:defRPr sz="754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16906" y="5162087"/>
            <a:ext cx="11501438" cy="2372876"/>
          </a:xfrm>
        </p:spPr>
        <p:txBody>
          <a:bodyPr/>
          <a:lstStyle>
            <a:lvl1pPr marL="0" indent="0" algn="ctr">
              <a:buNone/>
              <a:defRPr sz="3019"/>
            </a:lvl1pPr>
            <a:lvl2pPr marL="575066" indent="0" algn="ctr">
              <a:buNone/>
              <a:defRPr sz="2516"/>
            </a:lvl2pPr>
            <a:lvl3pPr marL="1150132" indent="0" algn="ctr">
              <a:buNone/>
              <a:defRPr sz="2264"/>
            </a:lvl3pPr>
            <a:lvl4pPr marL="1725198" indent="0" algn="ctr">
              <a:buNone/>
              <a:defRPr sz="2012"/>
            </a:lvl4pPr>
            <a:lvl5pPr marL="2300265" indent="0" algn="ctr">
              <a:buNone/>
              <a:defRPr sz="2012"/>
            </a:lvl5pPr>
            <a:lvl6pPr marL="2875331" indent="0" algn="ctr">
              <a:buNone/>
              <a:defRPr sz="2012"/>
            </a:lvl6pPr>
            <a:lvl7pPr marL="3450397" indent="0" algn="ctr">
              <a:buNone/>
              <a:defRPr sz="2012"/>
            </a:lvl7pPr>
            <a:lvl8pPr marL="4025463" indent="0" algn="ctr">
              <a:buNone/>
              <a:defRPr sz="2012"/>
            </a:lvl8pPr>
            <a:lvl9pPr marL="4600529" indent="0" algn="ctr">
              <a:buNone/>
              <a:defRPr sz="2012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8885A0-3822-4CA3-8457-EF6F8298EDDA}" type="datetimeFigureOut">
              <a:rPr lang="en-IN" smtClean="0"/>
              <a:t>31-03-2026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A92F1A-5DC2-40D5-B5C9-5814D26D2F5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786855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8885A0-3822-4CA3-8457-EF6F8298EDDA}" type="datetimeFigureOut">
              <a:rPr lang="en-IN" smtClean="0"/>
              <a:t>31-03-2026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A92F1A-5DC2-40D5-B5C9-5814D26D2F5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0543581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974288" y="523261"/>
            <a:ext cx="3306663" cy="8328956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4299" y="523261"/>
            <a:ext cx="9728299" cy="832895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8885A0-3822-4CA3-8457-EF6F8298EDDA}" type="datetimeFigureOut">
              <a:rPr lang="en-IN" smtClean="0"/>
              <a:t>31-03-2026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A92F1A-5DC2-40D5-B5C9-5814D26D2F5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1184977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8885A0-3822-4CA3-8457-EF6F8298EDDA}" type="datetimeFigureOut">
              <a:rPr lang="en-IN" smtClean="0"/>
              <a:t>31-03-2026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A92F1A-5DC2-40D5-B5C9-5814D26D2F5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9109342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6311" y="2450229"/>
            <a:ext cx="13226653" cy="4088263"/>
          </a:xfrm>
        </p:spPr>
        <p:txBody>
          <a:bodyPr anchor="b"/>
          <a:lstStyle>
            <a:lvl1pPr>
              <a:defRPr sz="754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6311" y="6577169"/>
            <a:ext cx="13226653" cy="2149921"/>
          </a:xfrm>
        </p:spPr>
        <p:txBody>
          <a:bodyPr/>
          <a:lstStyle>
            <a:lvl1pPr marL="0" indent="0">
              <a:buNone/>
              <a:defRPr sz="3019">
                <a:solidFill>
                  <a:schemeClr val="tx1">
                    <a:tint val="75000"/>
                  </a:schemeClr>
                </a:solidFill>
              </a:defRPr>
            </a:lvl1pPr>
            <a:lvl2pPr marL="575066" indent="0">
              <a:buNone/>
              <a:defRPr sz="2516">
                <a:solidFill>
                  <a:schemeClr val="tx1">
                    <a:tint val="75000"/>
                  </a:schemeClr>
                </a:solidFill>
              </a:defRPr>
            </a:lvl2pPr>
            <a:lvl3pPr marL="1150132" indent="0">
              <a:buNone/>
              <a:defRPr sz="2264">
                <a:solidFill>
                  <a:schemeClr val="tx1">
                    <a:tint val="75000"/>
                  </a:schemeClr>
                </a:solidFill>
              </a:defRPr>
            </a:lvl3pPr>
            <a:lvl4pPr marL="1725198" indent="0">
              <a:buNone/>
              <a:defRPr sz="2012">
                <a:solidFill>
                  <a:schemeClr val="tx1">
                    <a:tint val="75000"/>
                  </a:schemeClr>
                </a:solidFill>
              </a:defRPr>
            </a:lvl4pPr>
            <a:lvl5pPr marL="2300265" indent="0">
              <a:buNone/>
              <a:defRPr sz="2012">
                <a:solidFill>
                  <a:schemeClr val="tx1">
                    <a:tint val="75000"/>
                  </a:schemeClr>
                </a:solidFill>
              </a:defRPr>
            </a:lvl5pPr>
            <a:lvl6pPr marL="2875331" indent="0">
              <a:buNone/>
              <a:defRPr sz="2012">
                <a:solidFill>
                  <a:schemeClr val="tx1">
                    <a:tint val="75000"/>
                  </a:schemeClr>
                </a:solidFill>
              </a:defRPr>
            </a:lvl6pPr>
            <a:lvl7pPr marL="3450397" indent="0">
              <a:buNone/>
              <a:defRPr sz="2012">
                <a:solidFill>
                  <a:schemeClr val="tx1">
                    <a:tint val="75000"/>
                  </a:schemeClr>
                </a:solidFill>
              </a:defRPr>
            </a:lvl7pPr>
            <a:lvl8pPr marL="4025463" indent="0">
              <a:buNone/>
              <a:defRPr sz="2012">
                <a:solidFill>
                  <a:schemeClr val="tx1">
                    <a:tint val="75000"/>
                  </a:schemeClr>
                </a:solidFill>
              </a:defRPr>
            </a:lvl8pPr>
            <a:lvl9pPr marL="4600529" indent="0">
              <a:buNone/>
              <a:defRPr sz="201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8885A0-3822-4CA3-8457-EF6F8298EDDA}" type="datetimeFigureOut">
              <a:rPr lang="en-IN" smtClean="0"/>
              <a:t>31-03-2026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A92F1A-5DC2-40D5-B5C9-5814D26D2F5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7332131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54299" y="2616307"/>
            <a:ext cx="6517481" cy="623591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763470" y="2616307"/>
            <a:ext cx="6517481" cy="623591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8885A0-3822-4CA3-8457-EF6F8298EDDA}" type="datetimeFigureOut">
              <a:rPr lang="en-IN" smtClean="0"/>
              <a:t>31-03-2026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A92F1A-5DC2-40D5-B5C9-5814D26D2F5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0005824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56296" y="523262"/>
            <a:ext cx="13226653" cy="189966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56296" y="2409278"/>
            <a:ext cx="6487529" cy="1180750"/>
          </a:xfrm>
        </p:spPr>
        <p:txBody>
          <a:bodyPr anchor="b"/>
          <a:lstStyle>
            <a:lvl1pPr marL="0" indent="0">
              <a:buNone/>
              <a:defRPr sz="3019" b="1"/>
            </a:lvl1pPr>
            <a:lvl2pPr marL="575066" indent="0">
              <a:buNone/>
              <a:defRPr sz="2516" b="1"/>
            </a:lvl2pPr>
            <a:lvl3pPr marL="1150132" indent="0">
              <a:buNone/>
              <a:defRPr sz="2264" b="1"/>
            </a:lvl3pPr>
            <a:lvl4pPr marL="1725198" indent="0">
              <a:buNone/>
              <a:defRPr sz="2012" b="1"/>
            </a:lvl4pPr>
            <a:lvl5pPr marL="2300265" indent="0">
              <a:buNone/>
              <a:defRPr sz="2012" b="1"/>
            </a:lvl5pPr>
            <a:lvl6pPr marL="2875331" indent="0">
              <a:buNone/>
              <a:defRPr sz="2012" b="1"/>
            </a:lvl6pPr>
            <a:lvl7pPr marL="3450397" indent="0">
              <a:buNone/>
              <a:defRPr sz="2012" b="1"/>
            </a:lvl7pPr>
            <a:lvl8pPr marL="4025463" indent="0">
              <a:buNone/>
              <a:defRPr sz="2012" b="1"/>
            </a:lvl8pPr>
            <a:lvl9pPr marL="4600529" indent="0">
              <a:buNone/>
              <a:defRPr sz="2012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56296" y="3590028"/>
            <a:ext cx="6487529" cy="528039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763470" y="2409278"/>
            <a:ext cx="6519479" cy="1180750"/>
          </a:xfrm>
        </p:spPr>
        <p:txBody>
          <a:bodyPr anchor="b"/>
          <a:lstStyle>
            <a:lvl1pPr marL="0" indent="0">
              <a:buNone/>
              <a:defRPr sz="3019" b="1"/>
            </a:lvl1pPr>
            <a:lvl2pPr marL="575066" indent="0">
              <a:buNone/>
              <a:defRPr sz="2516" b="1"/>
            </a:lvl2pPr>
            <a:lvl3pPr marL="1150132" indent="0">
              <a:buNone/>
              <a:defRPr sz="2264" b="1"/>
            </a:lvl3pPr>
            <a:lvl4pPr marL="1725198" indent="0">
              <a:buNone/>
              <a:defRPr sz="2012" b="1"/>
            </a:lvl4pPr>
            <a:lvl5pPr marL="2300265" indent="0">
              <a:buNone/>
              <a:defRPr sz="2012" b="1"/>
            </a:lvl5pPr>
            <a:lvl6pPr marL="2875331" indent="0">
              <a:buNone/>
              <a:defRPr sz="2012" b="1"/>
            </a:lvl6pPr>
            <a:lvl7pPr marL="3450397" indent="0">
              <a:buNone/>
              <a:defRPr sz="2012" b="1"/>
            </a:lvl7pPr>
            <a:lvl8pPr marL="4025463" indent="0">
              <a:buNone/>
              <a:defRPr sz="2012" b="1"/>
            </a:lvl8pPr>
            <a:lvl9pPr marL="4600529" indent="0">
              <a:buNone/>
              <a:defRPr sz="2012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763470" y="3590028"/>
            <a:ext cx="6519479" cy="528039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8885A0-3822-4CA3-8457-EF6F8298EDDA}" type="datetimeFigureOut">
              <a:rPr lang="en-IN" smtClean="0"/>
              <a:t>31-03-2026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A92F1A-5DC2-40D5-B5C9-5814D26D2F5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9135468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8885A0-3822-4CA3-8457-EF6F8298EDDA}" type="datetimeFigureOut">
              <a:rPr lang="en-IN" smtClean="0"/>
              <a:t>31-03-2026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A92F1A-5DC2-40D5-B5C9-5814D26D2F5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0854798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8885A0-3822-4CA3-8457-EF6F8298EDDA}" type="datetimeFigureOut">
              <a:rPr lang="en-IN" smtClean="0"/>
              <a:t>31-03-2026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A92F1A-5DC2-40D5-B5C9-5814D26D2F5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0315029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56296" y="655214"/>
            <a:ext cx="4946017" cy="2293250"/>
          </a:xfrm>
        </p:spPr>
        <p:txBody>
          <a:bodyPr anchor="b"/>
          <a:lstStyle>
            <a:lvl1pPr>
              <a:defRPr sz="4025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519479" y="1415082"/>
            <a:ext cx="7763470" cy="6984401"/>
          </a:xfrm>
        </p:spPr>
        <p:txBody>
          <a:bodyPr/>
          <a:lstStyle>
            <a:lvl1pPr>
              <a:defRPr sz="4025"/>
            </a:lvl1pPr>
            <a:lvl2pPr>
              <a:defRPr sz="3522"/>
            </a:lvl2pPr>
            <a:lvl3pPr>
              <a:defRPr sz="3019"/>
            </a:lvl3pPr>
            <a:lvl4pPr>
              <a:defRPr sz="2516"/>
            </a:lvl4pPr>
            <a:lvl5pPr>
              <a:defRPr sz="2516"/>
            </a:lvl5pPr>
            <a:lvl6pPr>
              <a:defRPr sz="2516"/>
            </a:lvl6pPr>
            <a:lvl7pPr>
              <a:defRPr sz="2516"/>
            </a:lvl7pPr>
            <a:lvl8pPr>
              <a:defRPr sz="2516"/>
            </a:lvl8pPr>
            <a:lvl9pPr>
              <a:defRPr sz="2516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56296" y="2948464"/>
            <a:ext cx="4946017" cy="5462394"/>
          </a:xfrm>
        </p:spPr>
        <p:txBody>
          <a:bodyPr/>
          <a:lstStyle>
            <a:lvl1pPr marL="0" indent="0">
              <a:buNone/>
              <a:defRPr sz="2012"/>
            </a:lvl1pPr>
            <a:lvl2pPr marL="575066" indent="0">
              <a:buNone/>
              <a:defRPr sz="1761"/>
            </a:lvl2pPr>
            <a:lvl3pPr marL="1150132" indent="0">
              <a:buNone/>
              <a:defRPr sz="1509"/>
            </a:lvl3pPr>
            <a:lvl4pPr marL="1725198" indent="0">
              <a:buNone/>
              <a:defRPr sz="1258"/>
            </a:lvl4pPr>
            <a:lvl5pPr marL="2300265" indent="0">
              <a:buNone/>
              <a:defRPr sz="1258"/>
            </a:lvl5pPr>
            <a:lvl6pPr marL="2875331" indent="0">
              <a:buNone/>
              <a:defRPr sz="1258"/>
            </a:lvl6pPr>
            <a:lvl7pPr marL="3450397" indent="0">
              <a:buNone/>
              <a:defRPr sz="1258"/>
            </a:lvl7pPr>
            <a:lvl8pPr marL="4025463" indent="0">
              <a:buNone/>
              <a:defRPr sz="1258"/>
            </a:lvl8pPr>
            <a:lvl9pPr marL="4600529" indent="0">
              <a:buNone/>
              <a:defRPr sz="1258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8885A0-3822-4CA3-8457-EF6F8298EDDA}" type="datetimeFigureOut">
              <a:rPr lang="en-IN" smtClean="0"/>
              <a:t>31-03-2026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A92F1A-5DC2-40D5-B5C9-5814D26D2F5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5367017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56296" y="655214"/>
            <a:ext cx="4946017" cy="2293250"/>
          </a:xfrm>
        </p:spPr>
        <p:txBody>
          <a:bodyPr anchor="b"/>
          <a:lstStyle>
            <a:lvl1pPr>
              <a:defRPr sz="4025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19479" y="1415082"/>
            <a:ext cx="7763470" cy="6984401"/>
          </a:xfrm>
        </p:spPr>
        <p:txBody>
          <a:bodyPr anchor="t"/>
          <a:lstStyle>
            <a:lvl1pPr marL="0" indent="0">
              <a:buNone/>
              <a:defRPr sz="4025"/>
            </a:lvl1pPr>
            <a:lvl2pPr marL="575066" indent="0">
              <a:buNone/>
              <a:defRPr sz="3522"/>
            </a:lvl2pPr>
            <a:lvl3pPr marL="1150132" indent="0">
              <a:buNone/>
              <a:defRPr sz="3019"/>
            </a:lvl3pPr>
            <a:lvl4pPr marL="1725198" indent="0">
              <a:buNone/>
              <a:defRPr sz="2516"/>
            </a:lvl4pPr>
            <a:lvl5pPr marL="2300265" indent="0">
              <a:buNone/>
              <a:defRPr sz="2516"/>
            </a:lvl5pPr>
            <a:lvl6pPr marL="2875331" indent="0">
              <a:buNone/>
              <a:defRPr sz="2516"/>
            </a:lvl6pPr>
            <a:lvl7pPr marL="3450397" indent="0">
              <a:buNone/>
              <a:defRPr sz="2516"/>
            </a:lvl7pPr>
            <a:lvl8pPr marL="4025463" indent="0">
              <a:buNone/>
              <a:defRPr sz="2516"/>
            </a:lvl8pPr>
            <a:lvl9pPr marL="4600529" indent="0">
              <a:buNone/>
              <a:defRPr sz="2516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56296" y="2948464"/>
            <a:ext cx="4946017" cy="5462394"/>
          </a:xfrm>
        </p:spPr>
        <p:txBody>
          <a:bodyPr/>
          <a:lstStyle>
            <a:lvl1pPr marL="0" indent="0">
              <a:buNone/>
              <a:defRPr sz="2012"/>
            </a:lvl1pPr>
            <a:lvl2pPr marL="575066" indent="0">
              <a:buNone/>
              <a:defRPr sz="1761"/>
            </a:lvl2pPr>
            <a:lvl3pPr marL="1150132" indent="0">
              <a:buNone/>
              <a:defRPr sz="1509"/>
            </a:lvl3pPr>
            <a:lvl4pPr marL="1725198" indent="0">
              <a:buNone/>
              <a:defRPr sz="1258"/>
            </a:lvl4pPr>
            <a:lvl5pPr marL="2300265" indent="0">
              <a:buNone/>
              <a:defRPr sz="1258"/>
            </a:lvl5pPr>
            <a:lvl6pPr marL="2875331" indent="0">
              <a:buNone/>
              <a:defRPr sz="1258"/>
            </a:lvl6pPr>
            <a:lvl7pPr marL="3450397" indent="0">
              <a:buNone/>
              <a:defRPr sz="1258"/>
            </a:lvl7pPr>
            <a:lvl8pPr marL="4025463" indent="0">
              <a:buNone/>
              <a:defRPr sz="1258"/>
            </a:lvl8pPr>
            <a:lvl9pPr marL="4600529" indent="0">
              <a:buNone/>
              <a:defRPr sz="1258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8885A0-3822-4CA3-8457-EF6F8298EDDA}" type="datetimeFigureOut">
              <a:rPr lang="en-IN" smtClean="0"/>
              <a:t>31-03-2026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A92F1A-5DC2-40D5-B5C9-5814D26D2F5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2203586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54299" y="523262"/>
            <a:ext cx="13226653" cy="18996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54299" y="2616307"/>
            <a:ext cx="13226653" cy="623591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54299" y="9109298"/>
            <a:ext cx="3450431" cy="52326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50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8885A0-3822-4CA3-8457-EF6F8298EDDA}" type="datetimeFigureOut">
              <a:rPr lang="en-IN" smtClean="0"/>
              <a:t>31-03-2026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079802" y="9109298"/>
            <a:ext cx="5175647" cy="52326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0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0520" y="9109298"/>
            <a:ext cx="3450431" cy="52326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50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A92F1A-5DC2-40D5-B5C9-5814D26D2F5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1789714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txStyles>
    <p:titleStyle>
      <a:lvl1pPr algn="l" defTabSz="1150132" rtl="0" eaLnBrk="1" latinLnBrk="0" hangingPunct="1">
        <a:lnSpc>
          <a:spcPct val="90000"/>
        </a:lnSpc>
        <a:spcBef>
          <a:spcPct val="0"/>
        </a:spcBef>
        <a:buNone/>
        <a:defRPr sz="5534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87533" indent="-287533" algn="l" defTabSz="1150132" rtl="0" eaLnBrk="1" latinLnBrk="0" hangingPunct="1">
        <a:lnSpc>
          <a:spcPct val="90000"/>
        </a:lnSpc>
        <a:spcBef>
          <a:spcPts val="1258"/>
        </a:spcBef>
        <a:buFont typeface="Arial" panose="020B0604020202020204" pitchFamily="34" charset="0"/>
        <a:buChar char="•"/>
        <a:defRPr sz="3522" kern="1200">
          <a:solidFill>
            <a:schemeClr val="tx1"/>
          </a:solidFill>
          <a:latin typeface="+mn-lt"/>
          <a:ea typeface="+mn-ea"/>
          <a:cs typeface="+mn-cs"/>
        </a:defRPr>
      </a:lvl1pPr>
      <a:lvl2pPr marL="862599" indent="-287533" algn="l" defTabSz="1150132" rtl="0" eaLnBrk="1" latinLnBrk="0" hangingPunct="1">
        <a:lnSpc>
          <a:spcPct val="90000"/>
        </a:lnSpc>
        <a:spcBef>
          <a:spcPts val="629"/>
        </a:spcBef>
        <a:buFont typeface="Arial" panose="020B0604020202020204" pitchFamily="34" charset="0"/>
        <a:buChar char="•"/>
        <a:defRPr sz="3019" kern="1200">
          <a:solidFill>
            <a:schemeClr val="tx1"/>
          </a:solidFill>
          <a:latin typeface="+mn-lt"/>
          <a:ea typeface="+mn-ea"/>
          <a:cs typeface="+mn-cs"/>
        </a:defRPr>
      </a:lvl2pPr>
      <a:lvl3pPr marL="1437665" indent="-287533" algn="l" defTabSz="1150132" rtl="0" eaLnBrk="1" latinLnBrk="0" hangingPunct="1">
        <a:lnSpc>
          <a:spcPct val="90000"/>
        </a:lnSpc>
        <a:spcBef>
          <a:spcPts val="629"/>
        </a:spcBef>
        <a:buFont typeface="Arial" panose="020B0604020202020204" pitchFamily="34" charset="0"/>
        <a:buChar char="•"/>
        <a:defRPr sz="2516" kern="1200">
          <a:solidFill>
            <a:schemeClr val="tx1"/>
          </a:solidFill>
          <a:latin typeface="+mn-lt"/>
          <a:ea typeface="+mn-ea"/>
          <a:cs typeface="+mn-cs"/>
        </a:defRPr>
      </a:lvl3pPr>
      <a:lvl4pPr marL="2012732" indent="-287533" algn="l" defTabSz="1150132" rtl="0" eaLnBrk="1" latinLnBrk="0" hangingPunct="1">
        <a:lnSpc>
          <a:spcPct val="90000"/>
        </a:lnSpc>
        <a:spcBef>
          <a:spcPts val="629"/>
        </a:spcBef>
        <a:buFont typeface="Arial" panose="020B0604020202020204" pitchFamily="34" charset="0"/>
        <a:buChar char="•"/>
        <a:defRPr sz="2264" kern="1200">
          <a:solidFill>
            <a:schemeClr val="tx1"/>
          </a:solidFill>
          <a:latin typeface="+mn-lt"/>
          <a:ea typeface="+mn-ea"/>
          <a:cs typeface="+mn-cs"/>
        </a:defRPr>
      </a:lvl4pPr>
      <a:lvl5pPr marL="2587798" indent="-287533" algn="l" defTabSz="1150132" rtl="0" eaLnBrk="1" latinLnBrk="0" hangingPunct="1">
        <a:lnSpc>
          <a:spcPct val="90000"/>
        </a:lnSpc>
        <a:spcBef>
          <a:spcPts val="629"/>
        </a:spcBef>
        <a:buFont typeface="Arial" panose="020B0604020202020204" pitchFamily="34" charset="0"/>
        <a:buChar char="•"/>
        <a:defRPr sz="2264" kern="1200">
          <a:solidFill>
            <a:schemeClr val="tx1"/>
          </a:solidFill>
          <a:latin typeface="+mn-lt"/>
          <a:ea typeface="+mn-ea"/>
          <a:cs typeface="+mn-cs"/>
        </a:defRPr>
      </a:lvl5pPr>
      <a:lvl6pPr marL="3162864" indent="-287533" algn="l" defTabSz="1150132" rtl="0" eaLnBrk="1" latinLnBrk="0" hangingPunct="1">
        <a:lnSpc>
          <a:spcPct val="90000"/>
        </a:lnSpc>
        <a:spcBef>
          <a:spcPts val="629"/>
        </a:spcBef>
        <a:buFont typeface="Arial" panose="020B0604020202020204" pitchFamily="34" charset="0"/>
        <a:buChar char="•"/>
        <a:defRPr sz="2264" kern="1200">
          <a:solidFill>
            <a:schemeClr val="tx1"/>
          </a:solidFill>
          <a:latin typeface="+mn-lt"/>
          <a:ea typeface="+mn-ea"/>
          <a:cs typeface="+mn-cs"/>
        </a:defRPr>
      </a:lvl6pPr>
      <a:lvl7pPr marL="3737930" indent="-287533" algn="l" defTabSz="1150132" rtl="0" eaLnBrk="1" latinLnBrk="0" hangingPunct="1">
        <a:lnSpc>
          <a:spcPct val="90000"/>
        </a:lnSpc>
        <a:spcBef>
          <a:spcPts val="629"/>
        </a:spcBef>
        <a:buFont typeface="Arial" panose="020B0604020202020204" pitchFamily="34" charset="0"/>
        <a:buChar char="•"/>
        <a:defRPr sz="2264" kern="1200">
          <a:solidFill>
            <a:schemeClr val="tx1"/>
          </a:solidFill>
          <a:latin typeface="+mn-lt"/>
          <a:ea typeface="+mn-ea"/>
          <a:cs typeface="+mn-cs"/>
        </a:defRPr>
      </a:lvl7pPr>
      <a:lvl8pPr marL="4312996" indent="-287533" algn="l" defTabSz="1150132" rtl="0" eaLnBrk="1" latinLnBrk="0" hangingPunct="1">
        <a:lnSpc>
          <a:spcPct val="90000"/>
        </a:lnSpc>
        <a:spcBef>
          <a:spcPts val="629"/>
        </a:spcBef>
        <a:buFont typeface="Arial" panose="020B0604020202020204" pitchFamily="34" charset="0"/>
        <a:buChar char="•"/>
        <a:defRPr sz="2264" kern="1200">
          <a:solidFill>
            <a:schemeClr val="tx1"/>
          </a:solidFill>
          <a:latin typeface="+mn-lt"/>
          <a:ea typeface="+mn-ea"/>
          <a:cs typeface="+mn-cs"/>
        </a:defRPr>
      </a:lvl8pPr>
      <a:lvl9pPr marL="4888062" indent="-287533" algn="l" defTabSz="1150132" rtl="0" eaLnBrk="1" latinLnBrk="0" hangingPunct="1">
        <a:lnSpc>
          <a:spcPct val="90000"/>
        </a:lnSpc>
        <a:spcBef>
          <a:spcPts val="629"/>
        </a:spcBef>
        <a:buFont typeface="Arial" panose="020B0604020202020204" pitchFamily="34" charset="0"/>
        <a:buChar char="•"/>
        <a:defRPr sz="226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150132" rtl="0" eaLnBrk="1" latinLnBrk="0" hangingPunct="1">
        <a:defRPr sz="2264" kern="1200">
          <a:solidFill>
            <a:schemeClr val="tx1"/>
          </a:solidFill>
          <a:latin typeface="+mn-lt"/>
          <a:ea typeface="+mn-ea"/>
          <a:cs typeface="+mn-cs"/>
        </a:defRPr>
      </a:lvl1pPr>
      <a:lvl2pPr marL="575066" algn="l" defTabSz="1150132" rtl="0" eaLnBrk="1" latinLnBrk="0" hangingPunct="1">
        <a:defRPr sz="2264" kern="1200">
          <a:solidFill>
            <a:schemeClr val="tx1"/>
          </a:solidFill>
          <a:latin typeface="+mn-lt"/>
          <a:ea typeface="+mn-ea"/>
          <a:cs typeface="+mn-cs"/>
        </a:defRPr>
      </a:lvl2pPr>
      <a:lvl3pPr marL="1150132" algn="l" defTabSz="1150132" rtl="0" eaLnBrk="1" latinLnBrk="0" hangingPunct="1">
        <a:defRPr sz="2264" kern="1200">
          <a:solidFill>
            <a:schemeClr val="tx1"/>
          </a:solidFill>
          <a:latin typeface="+mn-lt"/>
          <a:ea typeface="+mn-ea"/>
          <a:cs typeface="+mn-cs"/>
        </a:defRPr>
      </a:lvl3pPr>
      <a:lvl4pPr marL="1725198" algn="l" defTabSz="1150132" rtl="0" eaLnBrk="1" latinLnBrk="0" hangingPunct="1">
        <a:defRPr sz="2264" kern="1200">
          <a:solidFill>
            <a:schemeClr val="tx1"/>
          </a:solidFill>
          <a:latin typeface="+mn-lt"/>
          <a:ea typeface="+mn-ea"/>
          <a:cs typeface="+mn-cs"/>
        </a:defRPr>
      </a:lvl4pPr>
      <a:lvl5pPr marL="2300265" algn="l" defTabSz="1150132" rtl="0" eaLnBrk="1" latinLnBrk="0" hangingPunct="1">
        <a:defRPr sz="2264" kern="1200">
          <a:solidFill>
            <a:schemeClr val="tx1"/>
          </a:solidFill>
          <a:latin typeface="+mn-lt"/>
          <a:ea typeface="+mn-ea"/>
          <a:cs typeface="+mn-cs"/>
        </a:defRPr>
      </a:lvl5pPr>
      <a:lvl6pPr marL="2875331" algn="l" defTabSz="1150132" rtl="0" eaLnBrk="1" latinLnBrk="0" hangingPunct="1">
        <a:defRPr sz="2264" kern="1200">
          <a:solidFill>
            <a:schemeClr val="tx1"/>
          </a:solidFill>
          <a:latin typeface="+mn-lt"/>
          <a:ea typeface="+mn-ea"/>
          <a:cs typeface="+mn-cs"/>
        </a:defRPr>
      </a:lvl6pPr>
      <a:lvl7pPr marL="3450397" algn="l" defTabSz="1150132" rtl="0" eaLnBrk="1" latinLnBrk="0" hangingPunct="1">
        <a:defRPr sz="2264" kern="1200">
          <a:solidFill>
            <a:schemeClr val="tx1"/>
          </a:solidFill>
          <a:latin typeface="+mn-lt"/>
          <a:ea typeface="+mn-ea"/>
          <a:cs typeface="+mn-cs"/>
        </a:defRPr>
      </a:lvl7pPr>
      <a:lvl8pPr marL="4025463" algn="l" defTabSz="1150132" rtl="0" eaLnBrk="1" latinLnBrk="0" hangingPunct="1">
        <a:defRPr sz="2264" kern="1200">
          <a:solidFill>
            <a:schemeClr val="tx1"/>
          </a:solidFill>
          <a:latin typeface="+mn-lt"/>
          <a:ea typeface="+mn-ea"/>
          <a:cs typeface="+mn-cs"/>
        </a:defRPr>
      </a:lvl8pPr>
      <a:lvl9pPr marL="4600529" algn="l" defTabSz="1150132" rtl="0" eaLnBrk="1" latinLnBrk="0" hangingPunct="1">
        <a:defRPr sz="226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446C8454-9B2A-304E-DA18-ABF6CFDF37C5}"/>
              </a:ext>
            </a:extLst>
          </p:cNvPr>
          <p:cNvCxnSpPr>
            <a:cxnSpLocks/>
          </p:cNvCxnSpPr>
          <p:nvPr/>
        </p:nvCxnSpPr>
        <p:spPr>
          <a:xfrm>
            <a:off x="827089" y="2254619"/>
            <a:ext cx="1298310" cy="0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>
            <a:extLst>
              <a:ext uri="{FF2B5EF4-FFF2-40B4-BE49-F238E27FC236}">
                <a16:creationId xmlns:a16="http://schemas.microsoft.com/office/drawing/2014/main" id="{BB8121BB-5956-925F-C234-71E987C07AF5}"/>
              </a:ext>
            </a:extLst>
          </p:cNvPr>
          <p:cNvCxnSpPr>
            <a:cxnSpLocks/>
          </p:cNvCxnSpPr>
          <p:nvPr/>
        </p:nvCxnSpPr>
        <p:spPr>
          <a:xfrm>
            <a:off x="838367" y="3575525"/>
            <a:ext cx="1298310" cy="0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Rectangle 41">
            <a:extLst>
              <a:ext uri="{FF2B5EF4-FFF2-40B4-BE49-F238E27FC236}">
                <a16:creationId xmlns:a16="http://schemas.microsoft.com/office/drawing/2014/main" id="{5452FC87-2259-B0B8-0A85-BA2ACE583492}"/>
              </a:ext>
            </a:extLst>
          </p:cNvPr>
          <p:cNvSpPr/>
          <p:nvPr/>
        </p:nvSpPr>
        <p:spPr>
          <a:xfrm>
            <a:off x="12940606" y="2608954"/>
            <a:ext cx="1722971" cy="536249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5">
              <a:shade val="15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1100" b="1" dirty="0">
                <a:solidFill>
                  <a:schemeClr val="tx1"/>
                </a:solidFill>
                <a:cs typeface="Times New Roman" panose="02020603050405020304" pitchFamily="18" charset="0"/>
              </a:rPr>
              <a:t>ADC_3</a:t>
            </a:r>
            <a:br>
              <a:rPr lang="en-IN" sz="1100" b="1" dirty="0">
                <a:solidFill>
                  <a:schemeClr val="tx1"/>
                </a:solidFill>
                <a:cs typeface="Times New Roman" panose="02020603050405020304" pitchFamily="18" charset="0"/>
              </a:rPr>
            </a:br>
            <a:r>
              <a:rPr lang="en-IN" sz="1100" b="1" dirty="0">
                <a:solidFill>
                  <a:schemeClr val="tx1"/>
                </a:solidFill>
                <a:cs typeface="Times New Roman" panose="02020603050405020304" pitchFamily="18" charset="0"/>
              </a:rPr>
              <a:t>(AD7768-4BSTZ)</a:t>
            </a:r>
          </a:p>
          <a:p>
            <a:pPr algn="ctr"/>
            <a:endParaRPr lang="en-IN" sz="1100" b="1" dirty="0">
              <a:solidFill>
                <a:schemeClr val="tx1"/>
              </a:solidFill>
              <a:cs typeface="Times New Roman" panose="02020603050405020304" pitchFamily="18" charset="0"/>
            </a:endParaRPr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63BE7A4F-DB43-01FA-C005-CAF84C2DE910}"/>
              </a:ext>
            </a:extLst>
          </p:cNvPr>
          <p:cNvSpPr/>
          <p:nvPr/>
        </p:nvSpPr>
        <p:spPr>
          <a:xfrm>
            <a:off x="194160" y="1688278"/>
            <a:ext cx="1309068" cy="1132699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5">
              <a:shade val="15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IN" sz="1100" b="1" dirty="0">
                <a:solidFill>
                  <a:schemeClr val="tx1"/>
                </a:solidFill>
                <a:cs typeface="Times New Roman" panose="02020603050405020304" pitchFamily="18" charset="0"/>
              </a:rPr>
              <a:t>Crystal 49MHZ</a:t>
            </a:r>
            <a:br>
              <a:rPr lang="en-IN" sz="1100" b="1" dirty="0">
                <a:solidFill>
                  <a:schemeClr val="tx1"/>
                </a:solidFill>
                <a:cs typeface="Times New Roman" panose="02020603050405020304" pitchFamily="18" charset="0"/>
              </a:rPr>
            </a:br>
            <a:r>
              <a:rPr lang="en-IN" sz="1100" b="1" dirty="0">
                <a:solidFill>
                  <a:schemeClr val="tx1"/>
                </a:solidFill>
                <a:cs typeface="Times New Roman" panose="02020603050405020304" pitchFamily="18" charset="0"/>
              </a:rPr>
              <a:t>OCXO</a:t>
            </a:r>
            <a:br>
              <a:rPr lang="en-IN" sz="1100" b="1" dirty="0">
                <a:solidFill>
                  <a:schemeClr val="tx1"/>
                </a:solidFill>
                <a:cs typeface="Times New Roman" panose="02020603050405020304" pitchFamily="18" charset="0"/>
              </a:rPr>
            </a:br>
            <a:r>
              <a:rPr lang="en-IN" sz="1100" b="1" dirty="0">
                <a:solidFill>
                  <a:schemeClr val="tx1"/>
                </a:solidFill>
                <a:cs typeface="Times New Roman" panose="02020603050405020304" pitchFamily="18" charset="0"/>
              </a:rPr>
              <a:t>(</a:t>
            </a:r>
            <a:r>
              <a:rPr lang="en-IN" sz="1100" b="1" dirty="0">
                <a:solidFill>
                  <a:schemeClr val="tx1"/>
                </a:solidFill>
              </a:rPr>
              <a:t>OX-221-9102-49M152</a:t>
            </a:r>
            <a:r>
              <a:rPr lang="en-IN" sz="1100" b="1" dirty="0">
                <a:solidFill>
                  <a:schemeClr val="tx1"/>
                </a:solidFill>
                <a:cs typeface="Times New Roman" panose="02020603050405020304" pitchFamily="18" charset="0"/>
              </a:rPr>
              <a:t>)</a:t>
            </a:r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id="{0271CEA3-760F-9878-3E1E-6211B6669C3B}"/>
              </a:ext>
            </a:extLst>
          </p:cNvPr>
          <p:cNvSpPr/>
          <p:nvPr/>
        </p:nvSpPr>
        <p:spPr>
          <a:xfrm>
            <a:off x="2122050" y="970551"/>
            <a:ext cx="1818177" cy="6330863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5">
              <a:shade val="15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IN" sz="1100" b="1" dirty="0">
              <a:solidFill>
                <a:schemeClr val="tx1"/>
              </a:solidFill>
              <a:cs typeface="Times New Roman" panose="02020603050405020304" pitchFamily="18" charset="0"/>
            </a:endParaRP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3A176F1F-80DF-48AE-A05D-48FEE6B6FBC8}"/>
              </a:ext>
            </a:extLst>
          </p:cNvPr>
          <p:cNvSpPr txBox="1"/>
          <p:nvPr/>
        </p:nvSpPr>
        <p:spPr>
          <a:xfrm>
            <a:off x="2108963" y="2089229"/>
            <a:ext cx="76755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1100" b="1" dirty="0"/>
              <a:t>OSC_IN</a:t>
            </a: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8AB19821-109C-9B3A-20A8-3BA525EC2347}"/>
              </a:ext>
            </a:extLst>
          </p:cNvPr>
          <p:cNvSpPr txBox="1"/>
          <p:nvPr/>
        </p:nvSpPr>
        <p:spPr>
          <a:xfrm>
            <a:off x="3364189" y="1842454"/>
            <a:ext cx="697919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1100" b="1" dirty="0"/>
              <a:t>OUT0 P</a:t>
            </a:r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176B878B-DE0A-8085-723F-C78CD45ED72D}"/>
              </a:ext>
            </a:extLst>
          </p:cNvPr>
          <p:cNvSpPr txBox="1"/>
          <p:nvPr/>
        </p:nvSpPr>
        <p:spPr>
          <a:xfrm>
            <a:off x="3428988" y="2935402"/>
            <a:ext cx="570173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1100" b="1" dirty="0"/>
              <a:t>OUT 1</a:t>
            </a:r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00ED5CA3-A19E-87F5-1F38-1327AE7B4BE8}"/>
              </a:ext>
            </a:extLst>
          </p:cNvPr>
          <p:cNvSpPr txBox="1"/>
          <p:nvPr/>
        </p:nvSpPr>
        <p:spPr>
          <a:xfrm>
            <a:off x="3428401" y="3528477"/>
            <a:ext cx="570173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1100" b="1" dirty="0"/>
              <a:t>OUT 2</a:t>
            </a:r>
          </a:p>
        </p:txBody>
      </p:sp>
      <p:sp>
        <p:nvSpPr>
          <p:cNvPr id="66" name="TextBox 65">
            <a:extLst>
              <a:ext uri="{FF2B5EF4-FFF2-40B4-BE49-F238E27FC236}">
                <a16:creationId xmlns:a16="http://schemas.microsoft.com/office/drawing/2014/main" id="{C1232B22-DBDE-4DAB-D94E-1FC779F51EE7}"/>
              </a:ext>
            </a:extLst>
          </p:cNvPr>
          <p:cNvSpPr txBox="1"/>
          <p:nvPr/>
        </p:nvSpPr>
        <p:spPr>
          <a:xfrm>
            <a:off x="3445579" y="4159143"/>
            <a:ext cx="570173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1100" b="1" dirty="0"/>
              <a:t>OUT 3</a:t>
            </a:r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id="{76598440-6C55-C478-CD6A-EFB90CC06D3D}"/>
              </a:ext>
            </a:extLst>
          </p:cNvPr>
          <p:cNvSpPr txBox="1"/>
          <p:nvPr/>
        </p:nvSpPr>
        <p:spPr>
          <a:xfrm>
            <a:off x="3417860" y="4454507"/>
            <a:ext cx="570173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1100" b="1" dirty="0"/>
              <a:t>OUT 4</a:t>
            </a:r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id="{CD018E4B-C594-8E24-4E2E-D5F39AFDB1C5}"/>
              </a:ext>
            </a:extLst>
          </p:cNvPr>
          <p:cNvSpPr txBox="1"/>
          <p:nvPr/>
        </p:nvSpPr>
        <p:spPr>
          <a:xfrm>
            <a:off x="3426604" y="4846945"/>
            <a:ext cx="570173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1100" b="1" dirty="0"/>
              <a:t>OUT 5</a:t>
            </a:r>
          </a:p>
        </p:txBody>
      </p:sp>
      <p:sp>
        <p:nvSpPr>
          <p:cNvPr id="72" name="TextBox 71">
            <a:extLst>
              <a:ext uri="{FF2B5EF4-FFF2-40B4-BE49-F238E27FC236}">
                <a16:creationId xmlns:a16="http://schemas.microsoft.com/office/drawing/2014/main" id="{2B38CDFF-7230-4213-2627-D3C512A09FB6}"/>
              </a:ext>
            </a:extLst>
          </p:cNvPr>
          <p:cNvSpPr txBox="1"/>
          <p:nvPr/>
        </p:nvSpPr>
        <p:spPr>
          <a:xfrm>
            <a:off x="3417860" y="5158805"/>
            <a:ext cx="570173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1100" b="1" dirty="0"/>
              <a:t>OUT 6</a:t>
            </a:r>
          </a:p>
        </p:txBody>
      </p:sp>
      <p:sp>
        <p:nvSpPr>
          <p:cNvPr id="73" name="TextBox 72">
            <a:extLst>
              <a:ext uri="{FF2B5EF4-FFF2-40B4-BE49-F238E27FC236}">
                <a16:creationId xmlns:a16="http://schemas.microsoft.com/office/drawing/2014/main" id="{FE5741C2-CD36-E42C-4BA2-21BFCBFF7B1B}"/>
              </a:ext>
            </a:extLst>
          </p:cNvPr>
          <p:cNvSpPr txBox="1"/>
          <p:nvPr/>
        </p:nvSpPr>
        <p:spPr>
          <a:xfrm>
            <a:off x="3417860" y="5463537"/>
            <a:ext cx="64683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1100" b="1" dirty="0"/>
              <a:t>OUT 7</a:t>
            </a:r>
          </a:p>
        </p:txBody>
      </p:sp>
      <p:sp>
        <p:nvSpPr>
          <p:cNvPr id="74" name="TextBox 73">
            <a:extLst>
              <a:ext uri="{FF2B5EF4-FFF2-40B4-BE49-F238E27FC236}">
                <a16:creationId xmlns:a16="http://schemas.microsoft.com/office/drawing/2014/main" id="{1AF0042C-41EF-982A-5E66-AD036ED5B337}"/>
              </a:ext>
            </a:extLst>
          </p:cNvPr>
          <p:cNvSpPr txBox="1"/>
          <p:nvPr/>
        </p:nvSpPr>
        <p:spPr>
          <a:xfrm>
            <a:off x="3417860" y="6050725"/>
            <a:ext cx="150625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1100" b="1" dirty="0"/>
              <a:t>OUT 8</a:t>
            </a:r>
          </a:p>
        </p:txBody>
      </p:sp>
      <p:sp>
        <p:nvSpPr>
          <p:cNvPr id="75" name="TextBox 74">
            <a:extLst>
              <a:ext uri="{FF2B5EF4-FFF2-40B4-BE49-F238E27FC236}">
                <a16:creationId xmlns:a16="http://schemas.microsoft.com/office/drawing/2014/main" id="{3DDE87ED-495B-C331-3B54-7817ECD27242}"/>
              </a:ext>
            </a:extLst>
          </p:cNvPr>
          <p:cNvSpPr txBox="1"/>
          <p:nvPr/>
        </p:nvSpPr>
        <p:spPr>
          <a:xfrm>
            <a:off x="3375653" y="7615351"/>
            <a:ext cx="64683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1100" b="1" dirty="0"/>
              <a:t>OUT 11</a:t>
            </a:r>
          </a:p>
        </p:txBody>
      </p:sp>
      <p:sp>
        <p:nvSpPr>
          <p:cNvPr id="76" name="Rectangle 75">
            <a:extLst>
              <a:ext uri="{FF2B5EF4-FFF2-40B4-BE49-F238E27FC236}">
                <a16:creationId xmlns:a16="http://schemas.microsoft.com/office/drawing/2014/main" id="{D7055693-2B19-099C-21C4-18FCE92F6C24}"/>
              </a:ext>
            </a:extLst>
          </p:cNvPr>
          <p:cNvSpPr/>
          <p:nvPr/>
        </p:nvSpPr>
        <p:spPr>
          <a:xfrm>
            <a:off x="79960" y="71213"/>
            <a:ext cx="15160039" cy="9582239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sz="1100" dirty="0"/>
          </a:p>
        </p:txBody>
      </p:sp>
      <p:sp>
        <p:nvSpPr>
          <p:cNvPr id="77" name="TextBox 76">
            <a:extLst>
              <a:ext uri="{FF2B5EF4-FFF2-40B4-BE49-F238E27FC236}">
                <a16:creationId xmlns:a16="http://schemas.microsoft.com/office/drawing/2014/main" id="{DA59DDA0-0307-F37E-B1BC-051AF7585B71}"/>
              </a:ext>
            </a:extLst>
          </p:cNvPr>
          <p:cNvSpPr txBox="1"/>
          <p:nvPr/>
        </p:nvSpPr>
        <p:spPr>
          <a:xfrm>
            <a:off x="2009660" y="3756864"/>
            <a:ext cx="181817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1100" b="1" dirty="0">
                <a:cs typeface="Times New Roman" panose="02020603050405020304" pitchFamily="18" charset="0"/>
              </a:rPr>
              <a:t>Clock Generator</a:t>
            </a:r>
            <a:br>
              <a:rPr lang="en-IN" sz="1100" b="1" dirty="0">
                <a:cs typeface="Times New Roman" panose="02020603050405020304" pitchFamily="18" charset="0"/>
              </a:rPr>
            </a:br>
            <a:r>
              <a:rPr lang="en-IN" sz="1100" b="1" dirty="0">
                <a:cs typeface="Times New Roman" panose="02020603050405020304" pitchFamily="18" charset="0"/>
              </a:rPr>
              <a:t>(</a:t>
            </a:r>
            <a:r>
              <a:rPr lang="en-IN" sz="1100" b="1" dirty="0"/>
              <a:t>LMK5C22212ARGCT</a:t>
            </a:r>
            <a:r>
              <a:rPr lang="en-IN" sz="1100" kern="100" dirty="0">
                <a:ea typeface="Aptos" panose="020B0004020202020204" pitchFamily="34" charset="0"/>
              </a:rPr>
              <a:t>)</a:t>
            </a:r>
            <a:endParaRPr lang="en-IN" sz="1100" b="1" dirty="0"/>
          </a:p>
        </p:txBody>
      </p:sp>
      <p:sp>
        <p:nvSpPr>
          <p:cNvPr id="78" name="TextBox 77">
            <a:extLst>
              <a:ext uri="{FF2B5EF4-FFF2-40B4-BE49-F238E27FC236}">
                <a16:creationId xmlns:a16="http://schemas.microsoft.com/office/drawing/2014/main" id="{AFB77C6A-2CBD-DD52-BF6B-EB9BB91A95CD}"/>
              </a:ext>
            </a:extLst>
          </p:cNvPr>
          <p:cNvSpPr txBox="1"/>
          <p:nvPr/>
        </p:nvSpPr>
        <p:spPr>
          <a:xfrm>
            <a:off x="4015069" y="4355178"/>
            <a:ext cx="298671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1100" b="1" dirty="0"/>
              <a:t>PS_GTR_LANE3_USB_REFCLK_P/N (H23/H24)</a:t>
            </a:r>
          </a:p>
        </p:txBody>
      </p:sp>
      <p:sp>
        <p:nvSpPr>
          <p:cNvPr id="79" name="TextBox 78">
            <a:extLst>
              <a:ext uri="{FF2B5EF4-FFF2-40B4-BE49-F238E27FC236}">
                <a16:creationId xmlns:a16="http://schemas.microsoft.com/office/drawing/2014/main" id="{2A0CF104-32C2-C283-154C-51FAE9CE4052}"/>
              </a:ext>
            </a:extLst>
          </p:cNvPr>
          <p:cNvSpPr txBox="1"/>
          <p:nvPr/>
        </p:nvSpPr>
        <p:spPr>
          <a:xfrm>
            <a:off x="4033832" y="3395732"/>
            <a:ext cx="2651559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1100" b="1" dirty="0"/>
              <a:t>M.2_E_KEY_REFCLK_P/N</a:t>
            </a:r>
          </a:p>
        </p:txBody>
      </p:sp>
      <p:cxnSp>
        <p:nvCxnSpPr>
          <p:cNvPr id="80" name="Straight Arrow Connector 79">
            <a:extLst>
              <a:ext uri="{FF2B5EF4-FFF2-40B4-BE49-F238E27FC236}">
                <a16:creationId xmlns:a16="http://schemas.microsoft.com/office/drawing/2014/main" id="{1067D01E-988D-8F4F-CCC3-18318C7A1C54}"/>
              </a:ext>
            </a:extLst>
          </p:cNvPr>
          <p:cNvCxnSpPr>
            <a:cxnSpLocks/>
          </p:cNvCxnSpPr>
          <p:nvPr/>
        </p:nvCxnSpPr>
        <p:spPr>
          <a:xfrm>
            <a:off x="3942890" y="3658608"/>
            <a:ext cx="3623143" cy="11154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Straight Arrow Connector 80">
            <a:extLst>
              <a:ext uri="{FF2B5EF4-FFF2-40B4-BE49-F238E27FC236}">
                <a16:creationId xmlns:a16="http://schemas.microsoft.com/office/drawing/2014/main" id="{FE112A3C-8EA8-1526-8350-95ABAC246832}"/>
              </a:ext>
            </a:extLst>
          </p:cNvPr>
          <p:cNvCxnSpPr>
            <a:cxnSpLocks/>
          </p:cNvCxnSpPr>
          <p:nvPr/>
        </p:nvCxnSpPr>
        <p:spPr>
          <a:xfrm>
            <a:off x="3939823" y="4612112"/>
            <a:ext cx="3607486" cy="0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2" name="TextBox 81">
            <a:extLst>
              <a:ext uri="{FF2B5EF4-FFF2-40B4-BE49-F238E27FC236}">
                <a16:creationId xmlns:a16="http://schemas.microsoft.com/office/drawing/2014/main" id="{8D1F2A57-07A0-19B7-7311-B966CF697FB2}"/>
              </a:ext>
            </a:extLst>
          </p:cNvPr>
          <p:cNvSpPr txBox="1"/>
          <p:nvPr/>
        </p:nvSpPr>
        <p:spPr>
          <a:xfrm>
            <a:off x="6224561" y="71213"/>
            <a:ext cx="220010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3200" b="1" dirty="0"/>
              <a:t>Clock Tree</a:t>
            </a:r>
          </a:p>
        </p:txBody>
      </p:sp>
      <p:sp>
        <p:nvSpPr>
          <p:cNvPr id="83" name="TextBox 82">
            <a:extLst>
              <a:ext uri="{FF2B5EF4-FFF2-40B4-BE49-F238E27FC236}">
                <a16:creationId xmlns:a16="http://schemas.microsoft.com/office/drawing/2014/main" id="{F6FB0844-B579-6317-09A9-8380FF34855A}"/>
              </a:ext>
            </a:extLst>
          </p:cNvPr>
          <p:cNvSpPr txBox="1"/>
          <p:nvPr/>
        </p:nvSpPr>
        <p:spPr>
          <a:xfrm>
            <a:off x="1540429" y="1985971"/>
            <a:ext cx="816823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1100" b="1" dirty="0"/>
              <a:t>49MHz</a:t>
            </a:r>
          </a:p>
        </p:txBody>
      </p:sp>
      <p:sp>
        <p:nvSpPr>
          <p:cNvPr id="84" name="Rectangle 83">
            <a:extLst>
              <a:ext uri="{FF2B5EF4-FFF2-40B4-BE49-F238E27FC236}">
                <a16:creationId xmlns:a16="http://schemas.microsoft.com/office/drawing/2014/main" id="{970A0108-EBC3-D3B1-A527-FBD86161485A}"/>
              </a:ext>
            </a:extLst>
          </p:cNvPr>
          <p:cNvSpPr/>
          <p:nvPr/>
        </p:nvSpPr>
        <p:spPr>
          <a:xfrm>
            <a:off x="2108963" y="7674495"/>
            <a:ext cx="1844364" cy="65145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5">
              <a:shade val="15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IN" sz="1100" b="1" dirty="0">
                <a:solidFill>
                  <a:schemeClr val="tx1"/>
                </a:solidFill>
                <a:cs typeface="Times New Roman" panose="02020603050405020304" pitchFamily="18" charset="0"/>
              </a:rPr>
              <a:t>Crystal Oscillator</a:t>
            </a:r>
            <a:br>
              <a:rPr lang="en-IN" sz="1100" b="1" dirty="0">
                <a:solidFill>
                  <a:schemeClr val="tx1"/>
                </a:solidFill>
                <a:cs typeface="Times New Roman" panose="02020603050405020304" pitchFamily="18" charset="0"/>
              </a:rPr>
            </a:br>
            <a:r>
              <a:rPr lang="en-IN" sz="1100" b="1" dirty="0">
                <a:solidFill>
                  <a:schemeClr val="tx1"/>
                </a:solidFill>
                <a:cs typeface="Times New Roman" panose="02020603050405020304" pitchFamily="18" charset="0"/>
              </a:rPr>
              <a:t>(ABM8-25.000MHZ-12-D1X-T)</a:t>
            </a:r>
          </a:p>
        </p:txBody>
      </p:sp>
      <p:sp>
        <p:nvSpPr>
          <p:cNvPr id="85" name="Rectangle 84">
            <a:extLst>
              <a:ext uri="{FF2B5EF4-FFF2-40B4-BE49-F238E27FC236}">
                <a16:creationId xmlns:a16="http://schemas.microsoft.com/office/drawing/2014/main" id="{D3144454-FFAB-0CBF-FC17-8CC8D9BE673D}"/>
              </a:ext>
            </a:extLst>
          </p:cNvPr>
          <p:cNvSpPr/>
          <p:nvPr/>
        </p:nvSpPr>
        <p:spPr>
          <a:xfrm>
            <a:off x="7566763" y="7794378"/>
            <a:ext cx="2363460" cy="491229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5">
              <a:shade val="15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IN" sz="1100" b="1" dirty="0">
                <a:solidFill>
                  <a:schemeClr val="tx1"/>
                </a:solidFill>
                <a:cs typeface="Times New Roman" panose="02020603050405020304" pitchFamily="18" charset="0"/>
              </a:rPr>
              <a:t>USB 3.0 Hub</a:t>
            </a:r>
            <a:br>
              <a:rPr lang="en-IN" sz="1100" b="1" dirty="0">
                <a:solidFill>
                  <a:schemeClr val="tx1"/>
                </a:solidFill>
                <a:cs typeface="Times New Roman" panose="02020603050405020304" pitchFamily="18" charset="0"/>
              </a:rPr>
            </a:br>
            <a:r>
              <a:rPr lang="en-IN" sz="1100" b="1" dirty="0">
                <a:solidFill>
                  <a:schemeClr val="tx1"/>
                </a:solidFill>
                <a:cs typeface="Times New Roman" panose="02020603050405020304" pitchFamily="18" charset="0"/>
              </a:rPr>
              <a:t>(USB5744-I/2G)</a:t>
            </a:r>
          </a:p>
        </p:txBody>
      </p:sp>
      <p:sp>
        <p:nvSpPr>
          <p:cNvPr id="86" name="Rectangle 85">
            <a:extLst>
              <a:ext uri="{FF2B5EF4-FFF2-40B4-BE49-F238E27FC236}">
                <a16:creationId xmlns:a16="http://schemas.microsoft.com/office/drawing/2014/main" id="{769F7894-5A99-808F-580E-0E23D493C22C}"/>
              </a:ext>
            </a:extLst>
          </p:cNvPr>
          <p:cNvSpPr/>
          <p:nvPr/>
        </p:nvSpPr>
        <p:spPr>
          <a:xfrm>
            <a:off x="7584899" y="3366137"/>
            <a:ext cx="2345323" cy="491229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5">
              <a:shade val="15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IN" sz="1100" b="1" dirty="0">
                <a:solidFill>
                  <a:schemeClr val="tx1"/>
                </a:solidFill>
                <a:cs typeface="Times New Roman" panose="02020603050405020304" pitchFamily="18" charset="0"/>
              </a:rPr>
              <a:t>M.2 E connector</a:t>
            </a:r>
            <a:br>
              <a:rPr lang="en-IN" sz="1100" b="1" dirty="0">
                <a:solidFill>
                  <a:schemeClr val="tx1"/>
                </a:solidFill>
                <a:cs typeface="Times New Roman" panose="02020603050405020304" pitchFamily="18" charset="0"/>
              </a:rPr>
            </a:br>
            <a:r>
              <a:rPr lang="en-IN" sz="1100" b="1" dirty="0">
                <a:solidFill>
                  <a:schemeClr val="tx1"/>
                </a:solidFill>
                <a:cs typeface="Times New Roman" panose="02020603050405020304" pitchFamily="18" charset="0"/>
              </a:rPr>
              <a:t>(MDT420E03001)</a:t>
            </a:r>
          </a:p>
        </p:txBody>
      </p:sp>
      <p:cxnSp>
        <p:nvCxnSpPr>
          <p:cNvPr id="87" name="Straight Arrow Connector 86">
            <a:extLst>
              <a:ext uri="{FF2B5EF4-FFF2-40B4-BE49-F238E27FC236}">
                <a16:creationId xmlns:a16="http://schemas.microsoft.com/office/drawing/2014/main" id="{EAC438C3-1FDC-A2B2-4C31-3C5C0B6FC7A7}"/>
              </a:ext>
            </a:extLst>
          </p:cNvPr>
          <p:cNvCxnSpPr>
            <a:cxnSpLocks/>
          </p:cNvCxnSpPr>
          <p:nvPr/>
        </p:nvCxnSpPr>
        <p:spPr>
          <a:xfrm>
            <a:off x="3963316" y="8000217"/>
            <a:ext cx="3610080" cy="0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Straight Arrow Connector 87">
            <a:extLst>
              <a:ext uri="{FF2B5EF4-FFF2-40B4-BE49-F238E27FC236}">
                <a16:creationId xmlns:a16="http://schemas.microsoft.com/office/drawing/2014/main" id="{B30927B0-31F9-C206-0D2C-5C77EF13117E}"/>
              </a:ext>
            </a:extLst>
          </p:cNvPr>
          <p:cNvCxnSpPr>
            <a:cxnSpLocks/>
          </p:cNvCxnSpPr>
          <p:nvPr/>
        </p:nvCxnSpPr>
        <p:spPr>
          <a:xfrm>
            <a:off x="3941864" y="5016209"/>
            <a:ext cx="3597786" cy="0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Straight Arrow Connector 88">
            <a:extLst>
              <a:ext uri="{FF2B5EF4-FFF2-40B4-BE49-F238E27FC236}">
                <a16:creationId xmlns:a16="http://schemas.microsoft.com/office/drawing/2014/main" id="{91D53480-3D78-C406-80AA-A2D5BA52641D}"/>
              </a:ext>
            </a:extLst>
          </p:cNvPr>
          <p:cNvCxnSpPr>
            <a:cxnSpLocks/>
          </p:cNvCxnSpPr>
          <p:nvPr/>
        </p:nvCxnSpPr>
        <p:spPr>
          <a:xfrm>
            <a:off x="3939959" y="5304958"/>
            <a:ext cx="3597786" cy="0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0" name="TextBox 89">
            <a:extLst>
              <a:ext uri="{FF2B5EF4-FFF2-40B4-BE49-F238E27FC236}">
                <a16:creationId xmlns:a16="http://schemas.microsoft.com/office/drawing/2014/main" id="{99FD59EC-CF79-239E-8A4C-9DC9BBFB2FE2}"/>
              </a:ext>
            </a:extLst>
          </p:cNvPr>
          <p:cNvSpPr txBox="1"/>
          <p:nvPr/>
        </p:nvSpPr>
        <p:spPr>
          <a:xfrm>
            <a:off x="3988350" y="4751481"/>
            <a:ext cx="2210249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1100" b="1" dirty="0"/>
              <a:t>Optional Clock 1_P/N (E15/D15)</a:t>
            </a:r>
          </a:p>
        </p:txBody>
      </p:sp>
      <p:sp>
        <p:nvSpPr>
          <p:cNvPr id="91" name="TextBox 90">
            <a:extLst>
              <a:ext uri="{FF2B5EF4-FFF2-40B4-BE49-F238E27FC236}">
                <a16:creationId xmlns:a16="http://schemas.microsoft.com/office/drawing/2014/main" id="{13AAF270-5316-B076-2CB7-B5F3E62FF001}"/>
              </a:ext>
            </a:extLst>
          </p:cNvPr>
          <p:cNvSpPr txBox="1"/>
          <p:nvPr/>
        </p:nvSpPr>
        <p:spPr>
          <a:xfrm>
            <a:off x="4015069" y="5023988"/>
            <a:ext cx="220949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1100" b="1" dirty="0"/>
              <a:t>Optional Clock 2_P/N (E17/D17)</a:t>
            </a:r>
          </a:p>
        </p:txBody>
      </p:sp>
      <p:sp>
        <p:nvSpPr>
          <p:cNvPr id="93" name="Rectangle 92">
            <a:extLst>
              <a:ext uri="{FF2B5EF4-FFF2-40B4-BE49-F238E27FC236}">
                <a16:creationId xmlns:a16="http://schemas.microsoft.com/office/drawing/2014/main" id="{36B9ABC1-1C05-1DE1-1232-F384CE777D95}"/>
              </a:ext>
            </a:extLst>
          </p:cNvPr>
          <p:cNvSpPr/>
          <p:nvPr/>
        </p:nvSpPr>
        <p:spPr>
          <a:xfrm>
            <a:off x="2115658" y="8428671"/>
            <a:ext cx="1818177" cy="65145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5">
              <a:shade val="15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IN" sz="1100" b="1" dirty="0">
                <a:solidFill>
                  <a:schemeClr val="tx1"/>
                </a:solidFill>
                <a:cs typeface="Times New Roman" panose="02020603050405020304" pitchFamily="18" charset="0"/>
              </a:rPr>
              <a:t>Crystal Oscillator</a:t>
            </a:r>
            <a:br>
              <a:rPr lang="en-IN" sz="1100" b="1" dirty="0">
                <a:solidFill>
                  <a:schemeClr val="tx1"/>
                </a:solidFill>
                <a:cs typeface="Times New Roman" panose="02020603050405020304" pitchFamily="18" charset="0"/>
              </a:rPr>
            </a:br>
            <a:r>
              <a:rPr lang="en-IN" sz="1100" b="1" dirty="0">
                <a:solidFill>
                  <a:schemeClr val="tx1"/>
                </a:solidFill>
                <a:cs typeface="Times New Roman" panose="02020603050405020304" pitchFamily="18" charset="0"/>
              </a:rPr>
              <a:t>(511BBA100M000BAG)</a:t>
            </a:r>
          </a:p>
        </p:txBody>
      </p:sp>
      <p:sp>
        <p:nvSpPr>
          <p:cNvPr id="94" name="Rectangle 93">
            <a:extLst>
              <a:ext uri="{FF2B5EF4-FFF2-40B4-BE49-F238E27FC236}">
                <a16:creationId xmlns:a16="http://schemas.microsoft.com/office/drawing/2014/main" id="{A7C6100F-9C2B-220B-B5F5-4C20DD8F67EE}"/>
              </a:ext>
            </a:extLst>
          </p:cNvPr>
          <p:cNvSpPr/>
          <p:nvPr/>
        </p:nvSpPr>
        <p:spPr>
          <a:xfrm>
            <a:off x="7547271" y="8404860"/>
            <a:ext cx="2382952" cy="765546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5">
              <a:shade val="15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IN" sz="1100" b="1" dirty="0">
                <a:solidFill>
                  <a:schemeClr val="bg1"/>
                </a:solidFill>
                <a:cs typeface="Times New Roman" panose="02020603050405020304" pitchFamily="18" charset="0"/>
              </a:rPr>
              <a:t>ZU5EV SOM</a:t>
            </a:r>
            <a:br>
              <a:rPr lang="en-IN" sz="1100" b="1" dirty="0">
                <a:solidFill>
                  <a:schemeClr val="bg1"/>
                </a:solidFill>
                <a:cs typeface="Times New Roman" panose="02020603050405020304" pitchFamily="18" charset="0"/>
              </a:rPr>
            </a:br>
            <a:endParaRPr lang="en-IN" sz="1100" b="1" dirty="0">
              <a:solidFill>
                <a:schemeClr val="bg1"/>
              </a:solidFill>
              <a:cs typeface="Times New Roman" panose="02020603050405020304" pitchFamily="18" charset="0"/>
            </a:endParaRPr>
          </a:p>
        </p:txBody>
      </p:sp>
      <p:cxnSp>
        <p:nvCxnSpPr>
          <p:cNvPr id="95" name="Straight Arrow Connector 94">
            <a:extLst>
              <a:ext uri="{FF2B5EF4-FFF2-40B4-BE49-F238E27FC236}">
                <a16:creationId xmlns:a16="http://schemas.microsoft.com/office/drawing/2014/main" id="{4CD13EBF-B99B-6077-27BD-4A9FF2B1D35F}"/>
              </a:ext>
            </a:extLst>
          </p:cNvPr>
          <p:cNvCxnSpPr>
            <a:cxnSpLocks/>
          </p:cNvCxnSpPr>
          <p:nvPr/>
        </p:nvCxnSpPr>
        <p:spPr>
          <a:xfrm>
            <a:off x="3931384" y="8792697"/>
            <a:ext cx="3626419" cy="1397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8" name="TextBox 97">
            <a:extLst>
              <a:ext uri="{FF2B5EF4-FFF2-40B4-BE49-F238E27FC236}">
                <a16:creationId xmlns:a16="http://schemas.microsoft.com/office/drawing/2014/main" id="{5B5A6175-FA60-6DE4-B8D9-4B8D6530998C}"/>
              </a:ext>
            </a:extLst>
          </p:cNvPr>
          <p:cNvSpPr txBox="1"/>
          <p:nvPr/>
        </p:nvSpPr>
        <p:spPr>
          <a:xfrm>
            <a:off x="6954673" y="7759899"/>
            <a:ext cx="71231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1100" b="1" dirty="0"/>
              <a:t>25MHz</a:t>
            </a:r>
          </a:p>
        </p:txBody>
      </p:sp>
      <p:sp>
        <p:nvSpPr>
          <p:cNvPr id="101" name="Rectangle 100">
            <a:extLst>
              <a:ext uri="{FF2B5EF4-FFF2-40B4-BE49-F238E27FC236}">
                <a16:creationId xmlns:a16="http://schemas.microsoft.com/office/drawing/2014/main" id="{B8C2D21F-2AD9-E3E8-D214-C70E98CFAEB2}"/>
              </a:ext>
            </a:extLst>
          </p:cNvPr>
          <p:cNvSpPr/>
          <p:nvPr/>
        </p:nvSpPr>
        <p:spPr>
          <a:xfrm>
            <a:off x="7799922" y="8809752"/>
            <a:ext cx="1935102" cy="269337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1100" dirty="0"/>
              <a:t>PL HD BANK 45</a:t>
            </a:r>
          </a:p>
        </p:txBody>
      </p:sp>
      <p:sp>
        <p:nvSpPr>
          <p:cNvPr id="102" name="TextBox 101">
            <a:extLst>
              <a:ext uri="{FF2B5EF4-FFF2-40B4-BE49-F238E27FC236}">
                <a16:creationId xmlns:a16="http://schemas.microsoft.com/office/drawing/2014/main" id="{0D218282-FAA5-27AE-0B75-287C9B45DE03}"/>
              </a:ext>
            </a:extLst>
          </p:cNvPr>
          <p:cNvSpPr txBox="1"/>
          <p:nvPr/>
        </p:nvSpPr>
        <p:spPr>
          <a:xfrm>
            <a:off x="6904754" y="8552357"/>
            <a:ext cx="71231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1100" b="1" dirty="0"/>
              <a:t>100MHz</a:t>
            </a:r>
          </a:p>
        </p:txBody>
      </p:sp>
      <p:sp>
        <p:nvSpPr>
          <p:cNvPr id="104" name="TextBox 103">
            <a:extLst>
              <a:ext uri="{FF2B5EF4-FFF2-40B4-BE49-F238E27FC236}">
                <a16:creationId xmlns:a16="http://schemas.microsoft.com/office/drawing/2014/main" id="{C6F02094-53DB-1DCB-E1C7-EDBCA0DA90E7}"/>
              </a:ext>
            </a:extLst>
          </p:cNvPr>
          <p:cNvSpPr txBox="1"/>
          <p:nvPr/>
        </p:nvSpPr>
        <p:spPr>
          <a:xfrm>
            <a:off x="6956858" y="3409418"/>
            <a:ext cx="71231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1100" b="1" dirty="0"/>
              <a:t>100MHz</a:t>
            </a:r>
          </a:p>
        </p:txBody>
      </p:sp>
      <p:sp>
        <p:nvSpPr>
          <p:cNvPr id="105" name="TextBox 104">
            <a:extLst>
              <a:ext uri="{FF2B5EF4-FFF2-40B4-BE49-F238E27FC236}">
                <a16:creationId xmlns:a16="http://schemas.microsoft.com/office/drawing/2014/main" id="{92551C0D-7802-1F01-1D57-52E5C37D162E}"/>
              </a:ext>
            </a:extLst>
          </p:cNvPr>
          <p:cNvSpPr txBox="1"/>
          <p:nvPr/>
        </p:nvSpPr>
        <p:spPr>
          <a:xfrm>
            <a:off x="6954673" y="4348014"/>
            <a:ext cx="71231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1100" b="1" dirty="0"/>
              <a:t>100MHz</a:t>
            </a:r>
          </a:p>
        </p:txBody>
      </p:sp>
      <p:sp>
        <p:nvSpPr>
          <p:cNvPr id="107" name="TextBox 106">
            <a:extLst>
              <a:ext uri="{FF2B5EF4-FFF2-40B4-BE49-F238E27FC236}">
                <a16:creationId xmlns:a16="http://schemas.microsoft.com/office/drawing/2014/main" id="{363C6D86-7958-C7DD-A2FD-CD89385E6915}"/>
              </a:ext>
            </a:extLst>
          </p:cNvPr>
          <p:cNvSpPr txBox="1"/>
          <p:nvPr/>
        </p:nvSpPr>
        <p:spPr>
          <a:xfrm>
            <a:off x="6904754" y="4765542"/>
            <a:ext cx="71231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1100" b="1" dirty="0"/>
              <a:t>100MHz</a:t>
            </a:r>
          </a:p>
        </p:txBody>
      </p:sp>
      <p:sp>
        <p:nvSpPr>
          <p:cNvPr id="109" name="TextBox 108">
            <a:extLst>
              <a:ext uri="{FF2B5EF4-FFF2-40B4-BE49-F238E27FC236}">
                <a16:creationId xmlns:a16="http://schemas.microsoft.com/office/drawing/2014/main" id="{E7A292BB-25A5-0603-E090-0F54221B637E}"/>
              </a:ext>
            </a:extLst>
          </p:cNvPr>
          <p:cNvSpPr txBox="1"/>
          <p:nvPr/>
        </p:nvSpPr>
        <p:spPr>
          <a:xfrm>
            <a:off x="6918393" y="5026939"/>
            <a:ext cx="71231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1100" b="1" dirty="0"/>
              <a:t>100MHz</a:t>
            </a:r>
          </a:p>
        </p:txBody>
      </p:sp>
      <p:sp>
        <p:nvSpPr>
          <p:cNvPr id="110" name="TextBox 109">
            <a:extLst>
              <a:ext uri="{FF2B5EF4-FFF2-40B4-BE49-F238E27FC236}">
                <a16:creationId xmlns:a16="http://schemas.microsoft.com/office/drawing/2014/main" id="{6CDF05B1-F536-43D7-B97F-D99E469CB272}"/>
              </a:ext>
            </a:extLst>
          </p:cNvPr>
          <p:cNvSpPr txBox="1"/>
          <p:nvPr/>
        </p:nvSpPr>
        <p:spPr>
          <a:xfrm>
            <a:off x="9827132" y="1713120"/>
            <a:ext cx="92918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1100" b="1" dirty="0"/>
              <a:t>32.768MHz</a:t>
            </a:r>
          </a:p>
        </p:txBody>
      </p:sp>
      <p:sp>
        <p:nvSpPr>
          <p:cNvPr id="115" name="Rectangle 114">
            <a:extLst>
              <a:ext uri="{FF2B5EF4-FFF2-40B4-BE49-F238E27FC236}">
                <a16:creationId xmlns:a16="http://schemas.microsoft.com/office/drawing/2014/main" id="{AF2DB8FC-51B1-EA11-62C5-12E03D0776EB}"/>
              </a:ext>
            </a:extLst>
          </p:cNvPr>
          <p:cNvSpPr/>
          <p:nvPr/>
        </p:nvSpPr>
        <p:spPr>
          <a:xfrm>
            <a:off x="7578299" y="3979515"/>
            <a:ext cx="2345359" cy="3661131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5">
              <a:shade val="15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1100" b="1" dirty="0">
                <a:solidFill>
                  <a:schemeClr val="bg1"/>
                </a:solidFill>
                <a:cs typeface="Times New Roman" panose="02020603050405020304" pitchFamily="18" charset="0"/>
              </a:rPr>
              <a:t>ZU5EV SOM</a:t>
            </a:r>
            <a:br>
              <a:rPr lang="en-IN" sz="1100" b="1" dirty="0">
                <a:solidFill>
                  <a:schemeClr val="bg1"/>
                </a:solidFill>
                <a:cs typeface="Times New Roman" panose="02020603050405020304" pitchFamily="18" charset="0"/>
              </a:rPr>
            </a:br>
            <a:r>
              <a:rPr lang="en-IN" sz="1100" b="1" dirty="0">
                <a:solidFill>
                  <a:schemeClr val="bg1"/>
                </a:solidFill>
                <a:cs typeface="Times New Roman" panose="02020603050405020304" pitchFamily="18" charset="0"/>
              </a:rPr>
              <a:t>FPGA</a:t>
            </a:r>
          </a:p>
        </p:txBody>
      </p:sp>
      <p:sp>
        <p:nvSpPr>
          <p:cNvPr id="122" name="Rectangle 121">
            <a:extLst>
              <a:ext uri="{FF2B5EF4-FFF2-40B4-BE49-F238E27FC236}">
                <a16:creationId xmlns:a16="http://schemas.microsoft.com/office/drawing/2014/main" id="{F649B8E0-3645-80AE-1E4E-CE7D9C5ACCF3}"/>
              </a:ext>
            </a:extLst>
          </p:cNvPr>
          <p:cNvSpPr/>
          <p:nvPr/>
        </p:nvSpPr>
        <p:spPr>
          <a:xfrm>
            <a:off x="9327353" y="4103070"/>
            <a:ext cx="569596" cy="3393103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1100" dirty="0"/>
              <a:t>PL</a:t>
            </a:r>
          </a:p>
          <a:p>
            <a:pPr algn="ctr"/>
            <a:r>
              <a:rPr lang="en-IN" sz="1100" dirty="0"/>
              <a:t> HD and HP BANK</a:t>
            </a:r>
          </a:p>
        </p:txBody>
      </p:sp>
      <p:sp>
        <p:nvSpPr>
          <p:cNvPr id="123" name="Rectangle 122">
            <a:extLst>
              <a:ext uri="{FF2B5EF4-FFF2-40B4-BE49-F238E27FC236}">
                <a16:creationId xmlns:a16="http://schemas.microsoft.com/office/drawing/2014/main" id="{6C0CB923-44B7-F196-FDB4-3CE16ED80763}"/>
              </a:ext>
            </a:extLst>
          </p:cNvPr>
          <p:cNvSpPr/>
          <p:nvPr/>
        </p:nvSpPr>
        <p:spPr>
          <a:xfrm>
            <a:off x="7591555" y="4075921"/>
            <a:ext cx="628134" cy="671560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1100" dirty="0"/>
              <a:t>PS-GTR</a:t>
            </a:r>
            <a:br>
              <a:rPr lang="en-IN" sz="1100" dirty="0"/>
            </a:br>
            <a:r>
              <a:rPr lang="en-IN" sz="1100" dirty="0"/>
              <a:t>BANK 505</a:t>
            </a:r>
          </a:p>
        </p:txBody>
      </p:sp>
      <p:sp>
        <p:nvSpPr>
          <p:cNvPr id="125" name="Rectangle 124">
            <a:extLst>
              <a:ext uri="{FF2B5EF4-FFF2-40B4-BE49-F238E27FC236}">
                <a16:creationId xmlns:a16="http://schemas.microsoft.com/office/drawing/2014/main" id="{D9853916-BFFD-CEF9-7409-D735E040999C}"/>
              </a:ext>
            </a:extLst>
          </p:cNvPr>
          <p:cNvSpPr/>
          <p:nvPr/>
        </p:nvSpPr>
        <p:spPr>
          <a:xfrm>
            <a:off x="7601745" y="4893650"/>
            <a:ext cx="721479" cy="634512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1100" dirty="0"/>
              <a:t>PL</a:t>
            </a:r>
            <a:br>
              <a:rPr lang="en-IN" sz="1100" dirty="0"/>
            </a:br>
            <a:r>
              <a:rPr lang="en-IN" sz="1100" dirty="0"/>
              <a:t>HD BANK 45</a:t>
            </a:r>
          </a:p>
        </p:txBody>
      </p:sp>
      <p:sp>
        <p:nvSpPr>
          <p:cNvPr id="126" name="Rectangle 125">
            <a:extLst>
              <a:ext uri="{FF2B5EF4-FFF2-40B4-BE49-F238E27FC236}">
                <a16:creationId xmlns:a16="http://schemas.microsoft.com/office/drawing/2014/main" id="{3535B8FE-3AB7-1B98-93A6-B9FD6ABF541F}"/>
              </a:ext>
            </a:extLst>
          </p:cNvPr>
          <p:cNvSpPr/>
          <p:nvPr/>
        </p:nvSpPr>
        <p:spPr>
          <a:xfrm>
            <a:off x="12893921" y="4882294"/>
            <a:ext cx="1693456" cy="428012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5">
              <a:shade val="15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1100" b="1" dirty="0">
                <a:solidFill>
                  <a:schemeClr val="tx1"/>
                </a:solidFill>
                <a:cs typeface="Times New Roman" panose="02020603050405020304" pitchFamily="18" charset="0"/>
              </a:rPr>
              <a:t>   DAC 1</a:t>
            </a:r>
            <a:br>
              <a:rPr lang="en-IN" sz="1100" b="1" dirty="0">
                <a:solidFill>
                  <a:schemeClr val="tx1"/>
                </a:solidFill>
                <a:cs typeface="Times New Roman" panose="02020603050405020304" pitchFamily="18" charset="0"/>
              </a:rPr>
            </a:br>
            <a:r>
              <a:rPr lang="en-IN" sz="1100" b="1" dirty="0">
                <a:solidFill>
                  <a:schemeClr val="tx1"/>
                </a:solidFill>
                <a:cs typeface="Times New Roman" panose="02020603050405020304" pitchFamily="18" charset="0"/>
              </a:rPr>
              <a:t>(AD3552RBCPZ16)</a:t>
            </a:r>
          </a:p>
        </p:txBody>
      </p:sp>
      <p:sp>
        <p:nvSpPr>
          <p:cNvPr id="127" name="TextBox 126">
            <a:extLst>
              <a:ext uri="{FF2B5EF4-FFF2-40B4-BE49-F238E27FC236}">
                <a16:creationId xmlns:a16="http://schemas.microsoft.com/office/drawing/2014/main" id="{B7E34E63-0543-67BF-40A1-07FF15C13818}"/>
              </a:ext>
            </a:extLst>
          </p:cNvPr>
          <p:cNvSpPr txBox="1"/>
          <p:nvPr/>
        </p:nvSpPr>
        <p:spPr>
          <a:xfrm>
            <a:off x="12829921" y="4966239"/>
            <a:ext cx="575311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800" b="1" dirty="0"/>
              <a:t>LDAC</a:t>
            </a:r>
          </a:p>
        </p:txBody>
      </p:sp>
      <p:cxnSp>
        <p:nvCxnSpPr>
          <p:cNvPr id="128" name="Straight Arrow Connector 127">
            <a:extLst>
              <a:ext uri="{FF2B5EF4-FFF2-40B4-BE49-F238E27FC236}">
                <a16:creationId xmlns:a16="http://schemas.microsoft.com/office/drawing/2014/main" id="{1F0ACA5D-239D-DE39-BB58-6CD06B2DB528}"/>
              </a:ext>
            </a:extLst>
          </p:cNvPr>
          <p:cNvCxnSpPr>
            <a:cxnSpLocks/>
          </p:cNvCxnSpPr>
          <p:nvPr/>
        </p:nvCxnSpPr>
        <p:spPr>
          <a:xfrm>
            <a:off x="9930222" y="7301414"/>
            <a:ext cx="2955549" cy="0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9" name="TextBox 128">
            <a:extLst>
              <a:ext uri="{FF2B5EF4-FFF2-40B4-BE49-F238E27FC236}">
                <a16:creationId xmlns:a16="http://schemas.microsoft.com/office/drawing/2014/main" id="{F38BE8B9-D894-F7C9-C036-2C9F0C31BFE0}"/>
              </a:ext>
            </a:extLst>
          </p:cNvPr>
          <p:cNvSpPr txBox="1"/>
          <p:nvPr/>
        </p:nvSpPr>
        <p:spPr>
          <a:xfrm>
            <a:off x="9922626" y="4837330"/>
            <a:ext cx="67891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1100" b="1" dirty="0"/>
              <a:t>LDAC 0</a:t>
            </a:r>
          </a:p>
        </p:txBody>
      </p:sp>
      <p:sp>
        <p:nvSpPr>
          <p:cNvPr id="130" name="Rectangle 129">
            <a:extLst>
              <a:ext uri="{FF2B5EF4-FFF2-40B4-BE49-F238E27FC236}">
                <a16:creationId xmlns:a16="http://schemas.microsoft.com/office/drawing/2014/main" id="{CBC7E850-17AE-323D-725B-8228F88E5E84}"/>
              </a:ext>
            </a:extLst>
          </p:cNvPr>
          <p:cNvSpPr/>
          <p:nvPr/>
        </p:nvSpPr>
        <p:spPr>
          <a:xfrm>
            <a:off x="12901646" y="5347829"/>
            <a:ext cx="1693457" cy="386975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5">
              <a:shade val="15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1100" b="1" dirty="0">
                <a:solidFill>
                  <a:schemeClr val="tx1"/>
                </a:solidFill>
                <a:cs typeface="Times New Roman" panose="02020603050405020304" pitchFamily="18" charset="0"/>
              </a:rPr>
              <a:t>DAC 2</a:t>
            </a:r>
            <a:br>
              <a:rPr lang="en-IN" sz="1100" b="1" dirty="0">
                <a:solidFill>
                  <a:schemeClr val="tx1"/>
                </a:solidFill>
                <a:cs typeface="Times New Roman" panose="02020603050405020304" pitchFamily="18" charset="0"/>
              </a:rPr>
            </a:br>
            <a:r>
              <a:rPr lang="en-IN" sz="1100" b="1" dirty="0">
                <a:solidFill>
                  <a:schemeClr val="tx1"/>
                </a:solidFill>
                <a:cs typeface="Times New Roman" panose="02020603050405020304" pitchFamily="18" charset="0"/>
              </a:rPr>
              <a:t>(AD3552RBCPZ16)</a:t>
            </a:r>
          </a:p>
        </p:txBody>
      </p:sp>
      <p:sp>
        <p:nvSpPr>
          <p:cNvPr id="131" name="Rectangle 130">
            <a:extLst>
              <a:ext uri="{FF2B5EF4-FFF2-40B4-BE49-F238E27FC236}">
                <a16:creationId xmlns:a16="http://schemas.microsoft.com/office/drawing/2014/main" id="{A164A3C1-581E-EEFB-37A6-2C0CD2EA3DA7}"/>
              </a:ext>
            </a:extLst>
          </p:cNvPr>
          <p:cNvSpPr/>
          <p:nvPr/>
        </p:nvSpPr>
        <p:spPr>
          <a:xfrm>
            <a:off x="12900270" y="5770445"/>
            <a:ext cx="1693457" cy="386975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5">
              <a:shade val="15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1100" b="1" dirty="0">
                <a:solidFill>
                  <a:schemeClr val="tx1"/>
                </a:solidFill>
                <a:cs typeface="Times New Roman" panose="02020603050405020304" pitchFamily="18" charset="0"/>
              </a:rPr>
              <a:t>DAC 3</a:t>
            </a:r>
            <a:br>
              <a:rPr lang="en-IN" sz="1100" b="1" dirty="0">
                <a:solidFill>
                  <a:schemeClr val="tx1"/>
                </a:solidFill>
                <a:cs typeface="Times New Roman" panose="02020603050405020304" pitchFamily="18" charset="0"/>
              </a:rPr>
            </a:br>
            <a:r>
              <a:rPr lang="en-IN" sz="1100" b="1" dirty="0">
                <a:solidFill>
                  <a:schemeClr val="tx1"/>
                </a:solidFill>
                <a:cs typeface="Times New Roman" panose="02020603050405020304" pitchFamily="18" charset="0"/>
              </a:rPr>
              <a:t>(AD3552RBCPZ16)</a:t>
            </a:r>
          </a:p>
        </p:txBody>
      </p:sp>
      <p:sp>
        <p:nvSpPr>
          <p:cNvPr id="132" name="Rectangle 131">
            <a:extLst>
              <a:ext uri="{FF2B5EF4-FFF2-40B4-BE49-F238E27FC236}">
                <a16:creationId xmlns:a16="http://schemas.microsoft.com/office/drawing/2014/main" id="{09589FE5-6C3E-3132-A186-49C18B37B454}"/>
              </a:ext>
            </a:extLst>
          </p:cNvPr>
          <p:cNvSpPr/>
          <p:nvPr/>
        </p:nvSpPr>
        <p:spPr>
          <a:xfrm>
            <a:off x="12893920" y="6193460"/>
            <a:ext cx="1699807" cy="409757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5">
              <a:shade val="15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1100" b="1" dirty="0">
                <a:solidFill>
                  <a:schemeClr val="tx1"/>
                </a:solidFill>
                <a:cs typeface="Times New Roman" panose="02020603050405020304" pitchFamily="18" charset="0"/>
              </a:rPr>
              <a:t>DAC 4</a:t>
            </a:r>
            <a:br>
              <a:rPr lang="en-IN" sz="1100" b="1" dirty="0">
                <a:solidFill>
                  <a:schemeClr val="tx1"/>
                </a:solidFill>
                <a:cs typeface="Times New Roman" panose="02020603050405020304" pitchFamily="18" charset="0"/>
              </a:rPr>
            </a:br>
            <a:r>
              <a:rPr lang="en-IN" sz="1100" b="1" dirty="0">
                <a:solidFill>
                  <a:schemeClr val="tx1"/>
                </a:solidFill>
                <a:cs typeface="Times New Roman" panose="02020603050405020304" pitchFamily="18" charset="0"/>
              </a:rPr>
              <a:t>(AD3551RBCPZ16)</a:t>
            </a:r>
          </a:p>
        </p:txBody>
      </p:sp>
      <p:sp>
        <p:nvSpPr>
          <p:cNvPr id="133" name="Rectangle 132">
            <a:extLst>
              <a:ext uri="{FF2B5EF4-FFF2-40B4-BE49-F238E27FC236}">
                <a16:creationId xmlns:a16="http://schemas.microsoft.com/office/drawing/2014/main" id="{3E7B79D4-798B-02F3-CDCF-7684B566EB10}"/>
              </a:ext>
            </a:extLst>
          </p:cNvPr>
          <p:cNvSpPr/>
          <p:nvPr/>
        </p:nvSpPr>
        <p:spPr>
          <a:xfrm>
            <a:off x="12893920" y="6639257"/>
            <a:ext cx="1699807" cy="403401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5">
              <a:shade val="15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1100" b="1" dirty="0">
                <a:solidFill>
                  <a:schemeClr val="tx1"/>
                </a:solidFill>
                <a:cs typeface="Times New Roman" panose="02020603050405020304" pitchFamily="18" charset="0"/>
              </a:rPr>
              <a:t>DAC 5</a:t>
            </a:r>
            <a:br>
              <a:rPr lang="en-IN" sz="1100" b="1" dirty="0">
                <a:solidFill>
                  <a:schemeClr val="tx1"/>
                </a:solidFill>
                <a:cs typeface="Times New Roman" panose="02020603050405020304" pitchFamily="18" charset="0"/>
              </a:rPr>
            </a:br>
            <a:r>
              <a:rPr lang="en-IN" sz="1100" b="1" dirty="0">
                <a:solidFill>
                  <a:schemeClr val="tx1"/>
                </a:solidFill>
                <a:cs typeface="Times New Roman" panose="02020603050405020304" pitchFamily="18" charset="0"/>
              </a:rPr>
              <a:t>(AD3551RBCPZ16)</a:t>
            </a:r>
          </a:p>
        </p:txBody>
      </p:sp>
      <p:sp>
        <p:nvSpPr>
          <p:cNvPr id="138" name="TextBox 137">
            <a:extLst>
              <a:ext uri="{FF2B5EF4-FFF2-40B4-BE49-F238E27FC236}">
                <a16:creationId xmlns:a16="http://schemas.microsoft.com/office/drawing/2014/main" id="{9B5B1C30-3A5B-2430-3373-419294B1354A}"/>
              </a:ext>
            </a:extLst>
          </p:cNvPr>
          <p:cNvSpPr txBox="1"/>
          <p:nvPr/>
        </p:nvSpPr>
        <p:spPr>
          <a:xfrm>
            <a:off x="12843846" y="5433973"/>
            <a:ext cx="575311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800" b="1" dirty="0"/>
              <a:t>LDAC</a:t>
            </a:r>
          </a:p>
        </p:txBody>
      </p:sp>
      <p:sp>
        <p:nvSpPr>
          <p:cNvPr id="139" name="TextBox 138">
            <a:extLst>
              <a:ext uri="{FF2B5EF4-FFF2-40B4-BE49-F238E27FC236}">
                <a16:creationId xmlns:a16="http://schemas.microsoft.com/office/drawing/2014/main" id="{DAB0569D-E320-C278-DA36-F267CAFD3DD2}"/>
              </a:ext>
            </a:extLst>
          </p:cNvPr>
          <p:cNvSpPr txBox="1"/>
          <p:nvPr/>
        </p:nvSpPr>
        <p:spPr>
          <a:xfrm>
            <a:off x="12847655" y="5859518"/>
            <a:ext cx="575311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800" b="1" dirty="0"/>
              <a:t>LDAC</a:t>
            </a:r>
          </a:p>
        </p:txBody>
      </p:sp>
      <p:sp>
        <p:nvSpPr>
          <p:cNvPr id="140" name="TextBox 139">
            <a:extLst>
              <a:ext uri="{FF2B5EF4-FFF2-40B4-BE49-F238E27FC236}">
                <a16:creationId xmlns:a16="http://schemas.microsoft.com/office/drawing/2014/main" id="{22165A2D-24B1-FDB7-4766-758252FD8A63}"/>
              </a:ext>
            </a:extLst>
          </p:cNvPr>
          <p:cNvSpPr txBox="1"/>
          <p:nvPr/>
        </p:nvSpPr>
        <p:spPr>
          <a:xfrm>
            <a:off x="12829593" y="6298158"/>
            <a:ext cx="575311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800" b="1" dirty="0"/>
              <a:t>LDAC</a:t>
            </a:r>
          </a:p>
        </p:txBody>
      </p:sp>
      <p:sp>
        <p:nvSpPr>
          <p:cNvPr id="141" name="TextBox 140">
            <a:extLst>
              <a:ext uri="{FF2B5EF4-FFF2-40B4-BE49-F238E27FC236}">
                <a16:creationId xmlns:a16="http://schemas.microsoft.com/office/drawing/2014/main" id="{17ED4BBC-F0BF-C85E-67D2-7568710ACFC9}"/>
              </a:ext>
            </a:extLst>
          </p:cNvPr>
          <p:cNvSpPr txBox="1"/>
          <p:nvPr/>
        </p:nvSpPr>
        <p:spPr>
          <a:xfrm>
            <a:off x="12820416" y="6706356"/>
            <a:ext cx="575311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800" b="1" dirty="0"/>
              <a:t>LDAC</a:t>
            </a:r>
          </a:p>
        </p:txBody>
      </p:sp>
      <p:sp>
        <p:nvSpPr>
          <p:cNvPr id="142" name="TextBox 141">
            <a:extLst>
              <a:ext uri="{FF2B5EF4-FFF2-40B4-BE49-F238E27FC236}">
                <a16:creationId xmlns:a16="http://schemas.microsoft.com/office/drawing/2014/main" id="{F5F03890-1C0E-0CB4-68CC-D55EE8830A16}"/>
              </a:ext>
            </a:extLst>
          </p:cNvPr>
          <p:cNvSpPr txBox="1"/>
          <p:nvPr/>
        </p:nvSpPr>
        <p:spPr>
          <a:xfrm>
            <a:off x="9887279" y="5285551"/>
            <a:ext cx="66361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1100" b="1" dirty="0"/>
              <a:t>LDAC 1</a:t>
            </a:r>
          </a:p>
        </p:txBody>
      </p:sp>
      <p:sp>
        <p:nvSpPr>
          <p:cNvPr id="143" name="TextBox 142">
            <a:extLst>
              <a:ext uri="{FF2B5EF4-FFF2-40B4-BE49-F238E27FC236}">
                <a16:creationId xmlns:a16="http://schemas.microsoft.com/office/drawing/2014/main" id="{6DD6ACE5-6403-010A-8793-29352CB7BDBB}"/>
              </a:ext>
            </a:extLst>
          </p:cNvPr>
          <p:cNvSpPr txBox="1"/>
          <p:nvPr/>
        </p:nvSpPr>
        <p:spPr>
          <a:xfrm>
            <a:off x="9922626" y="5688056"/>
            <a:ext cx="68708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1100" b="1" dirty="0"/>
              <a:t>LDAC 2</a:t>
            </a:r>
          </a:p>
        </p:txBody>
      </p:sp>
      <p:sp>
        <p:nvSpPr>
          <p:cNvPr id="144" name="TextBox 143">
            <a:extLst>
              <a:ext uri="{FF2B5EF4-FFF2-40B4-BE49-F238E27FC236}">
                <a16:creationId xmlns:a16="http://schemas.microsoft.com/office/drawing/2014/main" id="{C940532A-A4C1-8520-7F31-069589E1A4A0}"/>
              </a:ext>
            </a:extLst>
          </p:cNvPr>
          <p:cNvSpPr txBox="1"/>
          <p:nvPr/>
        </p:nvSpPr>
        <p:spPr>
          <a:xfrm>
            <a:off x="9922626" y="6185539"/>
            <a:ext cx="68602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1100" b="1" dirty="0"/>
              <a:t>LDAC 3</a:t>
            </a:r>
          </a:p>
        </p:txBody>
      </p:sp>
      <p:sp>
        <p:nvSpPr>
          <p:cNvPr id="146" name="TextBox 145">
            <a:extLst>
              <a:ext uri="{FF2B5EF4-FFF2-40B4-BE49-F238E27FC236}">
                <a16:creationId xmlns:a16="http://schemas.microsoft.com/office/drawing/2014/main" id="{0BD7604B-017F-19A3-5F65-0EE7A780C52C}"/>
              </a:ext>
            </a:extLst>
          </p:cNvPr>
          <p:cNvSpPr txBox="1"/>
          <p:nvPr/>
        </p:nvSpPr>
        <p:spPr>
          <a:xfrm>
            <a:off x="9922625" y="6584498"/>
            <a:ext cx="70658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1100" b="1" dirty="0"/>
              <a:t>LDAC 4</a:t>
            </a:r>
          </a:p>
        </p:txBody>
      </p:sp>
      <p:sp>
        <p:nvSpPr>
          <p:cNvPr id="147" name="TextBox 146">
            <a:extLst>
              <a:ext uri="{FF2B5EF4-FFF2-40B4-BE49-F238E27FC236}">
                <a16:creationId xmlns:a16="http://schemas.microsoft.com/office/drawing/2014/main" id="{E0000133-A5B7-4F54-8395-F4CE09051DCF}"/>
              </a:ext>
            </a:extLst>
          </p:cNvPr>
          <p:cNvSpPr txBox="1"/>
          <p:nvPr/>
        </p:nvSpPr>
        <p:spPr>
          <a:xfrm>
            <a:off x="4000466" y="4036353"/>
            <a:ext cx="300951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1100" b="1" dirty="0"/>
              <a:t>PS_GTR_LANE0_PCIe_REFCLK_P/N (M23/M24)</a:t>
            </a:r>
          </a:p>
        </p:txBody>
      </p:sp>
      <p:cxnSp>
        <p:nvCxnSpPr>
          <p:cNvPr id="150" name="Straight Arrow Connector 149">
            <a:extLst>
              <a:ext uri="{FF2B5EF4-FFF2-40B4-BE49-F238E27FC236}">
                <a16:creationId xmlns:a16="http://schemas.microsoft.com/office/drawing/2014/main" id="{2E71BDDA-B61B-9966-E097-BCCEE60883A3}"/>
              </a:ext>
            </a:extLst>
          </p:cNvPr>
          <p:cNvCxnSpPr>
            <a:cxnSpLocks/>
          </p:cNvCxnSpPr>
          <p:nvPr/>
        </p:nvCxnSpPr>
        <p:spPr>
          <a:xfrm>
            <a:off x="3944147" y="4296913"/>
            <a:ext cx="3620884" cy="5210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1" name="TextBox 150">
            <a:extLst>
              <a:ext uri="{FF2B5EF4-FFF2-40B4-BE49-F238E27FC236}">
                <a16:creationId xmlns:a16="http://schemas.microsoft.com/office/drawing/2014/main" id="{872DE6BC-4D7E-9611-5069-D050FBD080FF}"/>
              </a:ext>
            </a:extLst>
          </p:cNvPr>
          <p:cNvSpPr txBox="1"/>
          <p:nvPr/>
        </p:nvSpPr>
        <p:spPr>
          <a:xfrm>
            <a:off x="6957872" y="4066314"/>
            <a:ext cx="71231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1100" b="1" dirty="0"/>
              <a:t>100MHz</a:t>
            </a:r>
          </a:p>
        </p:txBody>
      </p:sp>
      <p:sp>
        <p:nvSpPr>
          <p:cNvPr id="152" name="TextBox 151">
            <a:extLst>
              <a:ext uri="{FF2B5EF4-FFF2-40B4-BE49-F238E27FC236}">
                <a16:creationId xmlns:a16="http://schemas.microsoft.com/office/drawing/2014/main" id="{DCEBB66E-D884-FA23-93F7-78C5ABED79DD}"/>
              </a:ext>
            </a:extLst>
          </p:cNvPr>
          <p:cNvSpPr txBox="1"/>
          <p:nvPr/>
        </p:nvSpPr>
        <p:spPr>
          <a:xfrm>
            <a:off x="3375652" y="6921666"/>
            <a:ext cx="150625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1100" b="1" dirty="0"/>
              <a:t>OUT 11</a:t>
            </a:r>
          </a:p>
        </p:txBody>
      </p:sp>
      <p:sp>
        <p:nvSpPr>
          <p:cNvPr id="153" name="Rectangle 152">
            <a:extLst>
              <a:ext uri="{FF2B5EF4-FFF2-40B4-BE49-F238E27FC236}">
                <a16:creationId xmlns:a16="http://schemas.microsoft.com/office/drawing/2014/main" id="{B6E47619-E3E2-A4D2-A77F-2F9BD0E69CF5}"/>
              </a:ext>
            </a:extLst>
          </p:cNvPr>
          <p:cNvSpPr/>
          <p:nvPr/>
        </p:nvSpPr>
        <p:spPr>
          <a:xfrm>
            <a:off x="7591555" y="5963933"/>
            <a:ext cx="628134" cy="1258160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1100" dirty="0"/>
              <a:t>PS-GTR</a:t>
            </a:r>
            <a:br>
              <a:rPr lang="en-IN" sz="1100" dirty="0"/>
            </a:br>
            <a:r>
              <a:rPr lang="en-IN" sz="1100" dirty="0"/>
              <a:t>BANK 505</a:t>
            </a:r>
          </a:p>
        </p:txBody>
      </p:sp>
      <p:sp>
        <p:nvSpPr>
          <p:cNvPr id="154" name="TextBox 153">
            <a:extLst>
              <a:ext uri="{FF2B5EF4-FFF2-40B4-BE49-F238E27FC236}">
                <a16:creationId xmlns:a16="http://schemas.microsoft.com/office/drawing/2014/main" id="{60F16680-B034-AAF0-BC32-9EBFEEF412EF}"/>
              </a:ext>
            </a:extLst>
          </p:cNvPr>
          <p:cNvSpPr txBox="1"/>
          <p:nvPr/>
        </p:nvSpPr>
        <p:spPr>
          <a:xfrm>
            <a:off x="4015068" y="6854691"/>
            <a:ext cx="269953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1100" b="1" dirty="0"/>
              <a:t>PS_GTR_LANE1_DP_REFCLK_P/N (L25/L26)</a:t>
            </a:r>
          </a:p>
        </p:txBody>
      </p:sp>
      <p:cxnSp>
        <p:nvCxnSpPr>
          <p:cNvPr id="155" name="Straight Arrow Connector 154">
            <a:extLst>
              <a:ext uri="{FF2B5EF4-FFF2-40B4-BE49-F238E27FC236}">
                <a16:creationId xmlns:a16="http://schemas.microsoft.com/office/drawing/2014/main" id="{D8A6B71E-2B95-84F7-96DD-1C742CB781B8}"/>
              </a:ext>
            </a:extLst>
          </p:cNvPr>
          <p:cNvCxnSpPr>
            <a:cxnSpLocks/>
          </p:cNvCxnSpPr>
          <p:nvPr/>
        </p:nvCxnSpPr>
        <p:spPr>
          <a:xfrm>
            <a:off x="3947443" y="7095028"/>
            <a:ext cx="3618019" cy="0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9" name="TextBox 158">
            <a:extLst>
              <a:ext uri="{FF2B5EF4-FFF2-40B4-BE49-F238E27FC236}">
                <a16:creationId xmlns:a16="http://schemas.microsoft.com/office/drawing/2014/main" id="{0D1A26B9-10B7-1B4F-6B59-5A30F208C159}"/>
              </a:ext>
            </a:extLst>
          </p:cNvPr>
          <p:cNvSpPr txBox="1"/>
          <p:nvPr/>
        </p:nvSpPr>
        <p:spPr>
          <a:xfrm>
            <a:off x="6954673" y="6819412"/>
            <a:ext cx="71231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1100" b="1" dirty="0"/>
              <a:t>27MHz</a:t>
            </a:r>
          </a:p>
        </p:txBody>
      </p:sp>
      <p:sp>
        <p:nvSpPr>
          <p:cNvPr id="161" name="TextBox 160">
            <a:extLst>
              <a:ext uri="{FF2B5EF4-FFF2-40B4-BE49-F238E27FC236}">
                <a16:creationId xmlns:a16="http://schemas.microsoft.com/office/drawing/2014/main" id="{5D719196-C8EC-2A7E-D92C-B34A367299E3}"/>
              </a:ext>
            </a:extLst>
          </p:cNvPr>
          <p:cNvSpPr txBox="1"/>
          <p:nvPr/>
        </p:nvSpPr>
        <p:spPr>
          <a:xfrm>
            <a:off x="3338354" y="2596937"/>
            <a:ext cx="697919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1100" b="1" dirty="0"/>
              <a:t>OUT0 N</a:t>
            </a:r>
          </a:p>
        </p:txBody>
      </p:sp>
      <p:sp>
        <p:nvSpPr>
          <p:cNvPr id="162" name="TextBox 161">
            <a:extLst>
              <a:ext uri="{FF2B5EF4-FFF2-40B4-BE49-F238E27FC236}">
                <a16:creationId xmlns:a16="http://schemas.microsoft.com/office/drawing/2014/main" id="{C7ECDDE1-CFDF-BFB4-C83E-5EE3973A2CB6}"/>
              </a:ext>
            </a:extLst>
          </p:cNvPr>
          <p:cNvSpPr txBox="1"/>
          <p:nvPr/>
        </p:nvSpPr>
        <p:spPr>
          <a:xfrm>
            <a:off x="3428401" y="6304786"/>
            <a:ext cx="150625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1100" b="1" dirty="0"/>
              <a:t>OUT 9</a:t>
            </a:r>
          </a:p>
        </p:txBody>
      </p:sp>
      <p:sp>
        <p:nvSpPr>
          <p:cNvPr id="163" name="TextBox 162">
            <a:extLst>
              <a:ext uri="{FF2B5EF4-FFF2-40B4-BE49-F238E27FC236}">
                <a16:creationId xmlns:a16="http://schemas.microsoft.com/office/drawing/2014/main" id="{720D0928-84F2-C803-87FA-F22CDCE98D0D}"/>
              </a:ext>
            </a:extLst>
          </p:cNvPr>
          <p:cNvSpPr txBox="1"/>
          <p:nvPr/>
        </p:nvSpPr>
        <p:spPr>
          <a:xfrm>
            <a:off x="3375653" y="6545264"/>
            <a:ext cx="150625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1100" b="1" dirty="0"/>
              <a:t>OUT 10</a:t>
            </a:r>
          </a:p>
        </p:txBody>
      </p:sp>
      <p:sp>
        <p:nvSpPr>
          <p:cNvPr id="164" name="Rectangle 163">
            <a:extLst>
              <a:ext uri="{FF2B5EF4-FFF2-40B4-BE49-F238E27FC236}">
                <a16:creationId xmlns:a16="http://schemas.microsoft.com/office/drawing/2014/main" id="{6C5CB05A-06E7-2701-080F-1BF47FF6846E}"/>
              </a:ext>
            </a:extLst>
          </p:cNvPr>
          <p:cNvSpPr/>
          <p:nvPr/>
        </p:nvSpPr>
        <p:spPr>
          <a:xfrm>
            <a:off x="207536" y="3055525"/>
            <a:ext cx="1309068" cy="1132699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5">
              <a:shade val="15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IN" sz="1100" b="1" dirty="0">
                <a:solidFill>
                  <a:schemeClr val="tx1"/>
                </a:solidFill>
                <a:cs typeface="Times New Roman" panose="02020603050405020304" pitchFamily="18" charset="0"/>
              </a:rPr>
              <a:t>Crystal 100MHZ</a:t>
            </a:r>
            <a:br>
              <a:rPr lang="en-IN" sz="1100" b="1" dirty="0">
                <a:solidFill>
                  <a:schemeClr val="tx1"/>
                </a:solidFill>
                <a:cs typeface="Times New Roman" panose="02020603050405020304" pitchFamily="18" charset="0"/>
              </a:rPr>
            </a:br>
            <a:r>
              <a:rPr lang="en-IN" sz="1100" b="1" dirty="0">
                <a:solidFill>
                  <a:schemeClr val="tx1"/>
                </a:solidFill>
                <a:cs typeface="Times New Roman" panose="02020603050405020304" pitchFamily="18" charset="0"/>
              </a:rPr>
              <a:t>XO(Optional)</a:t>
            </a:r>
            <a:br>
              <a:rPr lang="en-IN" sz="1100" b="1" dirty="0">
                <a:solidFill>
                  <a:schemeClr val="tx1"/>
                </a:solidFill>
                <a:cs typeface="Times New Roman" panose="02020603050405020304" pitchFamily="18" charset="0"/>
              </a:rPr>
            </a:br>
            <a:r>
              <a:rPr lang="en-IN" sz="1100" b="1" dirty="0">
                <a:solidFill>
                  <a:schemeClr val="tx1"/>
                </a:solidFill>
                <a:cs typeface="Times New Roman" panose="02020603050405020304" pitchFamily="18" charset="0"/>
              </a:rPr>
              <a:t>(544CBAC002296CCG)</a:t>
            </a:r>
          </a:p>
        </p:txBody>
      </p:sp>
      <p:sp>
        <p:nvSpPr>
          <p:cNvPr id="168" name="TextBox 167">
            <a:extLst>
              <a:ext uri="{FF2B5EF4-FFF2-40B4-BE49-F238E27FC236}">
                <a16:creationId xmlns:a16="http://schemas.microsoft.com/office/drawing/2014/main" id="{EC3D8144-A99E-D29A-EF0A-BE40A0E56F0B}"/>
              </a:ext>
            </a:extLst>
          </p:cNvPr>
          <p:cNvSpPr txBox="1"/>
          <p:nvPr/>
        </p:nvSpPr>
        <p:spPr>
          <a:xfrm>
            <a:off x="1472148" y="3338452"/>
            <a:ext cx="816823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1100" b="1" dirty="0"/>
              <a:t>100MHz</a:t>
            </a:r>
          </a:p>
        </p:txBody>
      </p:sp>
      <p:sp>
        <p:nvSpPr>
          <p:cNvPr id="169" name="TextBox 168">
            <a:extLst>
              <a:ext uri="{FF2B5EF4-FFF2-40B4-BE49-F238E27FC236}">
                <a16:creationId xmlns:a16="http://schemas.microsoft.com/office/drawing/2014/main" id="{267370DD-E59D-180B-4D51-5E4EB22D3D68}"/>
              </a:ext>
            </a:extLst>
          </p:cNvPr>
          <p:cNvSpPr txBox="1"/>
          <p:nvPr/>
        </p:nvSpPr>
        <p:spPr>
          <a:xfrm>
            <a:off x="2062251" y="3436174"/>
            <a:ext cx="76755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1100" b="1" dirty="0"/>
              <a:t>IN0</a:t>
            </a:r>
          </a:p>
        </p:txBody>
      </p:sp>
      <p:sp>
        <p:nvSpPr>
          <p:cNvPr id="170" name="TextBox 169">
            <a:extLst>
              <a:ext uri="{FF2B5EF4-FFF2-40B4-BE49-F238E27FC236}">
                <a16:creationId xmlns:a16="http://schemas.microsoft.com/office/drawing/2014/main" id="{E9070D1B-6F7D-5D16-8C2B-3784CD2EE9C0}"/>
              </a:ext>
            </a:extLst>
          </p:cNvPr>
          <p:cNvSpPr txBox="1"/>
          <p:nvPr/>
        </p:nvSpPr>
        <p:spPr>
          <a:xfrm>
            <a:off x="3988033" y="5938841"/>
            <a:ext cx="289913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1100" b="1" dirty="0"/>
              <a:t>PS_GTR_LANE2_SATA_REFCLK_P/N (K23/K24)</a:t>
            </a:r>
          </a:p>
        </p:txBody>
      </p:sp>
      <p:cxnSp>
        <p:nvCxnSpPr>
          <p:cNvPr id="171" name="Straight Arrow Connector 170">
            <a:extLst>
              <a:ext uri="{FF2B5EF4-FFF2-40B4-BE49-F238E27FC236}">
                <a16:creationId xmlns:a16="http://schemas.microsoft.com/office/drawing/2014/main" id="{453648A7-4D82-D181-CA81-AF2BFF624E37}"/>
              </a:ext>
            </a:extLst>
          </p:cNvPr>
          <p:cNvCxnSpPr>
            <a:cxnSpLocks/>
          </p:cNvCxnSpPr>
          <p:nvPr/>
        </p:nvCxnSpPr>
        <p:spPr>
          <a:xfrm>
            <a:off x="3926792" y="6181983"/>
            <a:ext cx="3633676" cy="0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6" name="TextBox 175">
            <a:extLst>
              <a:ext uri="{FF2B5EF4-FFF2-40B4-BE49-F238E27FC236}">
                <a16:creationId xmlns:a16="http://schemas.microsoft.com/office/drawing/2014/main" id="{49962CF7-3CD9-6A7D-EEDD-1FCBA9682E4E}"/>
              </a:ext>
            </a:extLst>
          </p:cNvPr>
          <p:cNvSpPr txBox="1"/>
          <p:nvPr/>
        </p:nvSpPr>
        <p:spPr>
          <a:xfrm>
            <a:off x="6905678" y="5945277"/>
            <a:ext cx="71231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1100" b="1" dirty="0"/>
              <a:t>125MHz</a:t>
            </a:r>
          </a:p>
        </p:txBody>
      </p:sp>
      <p:sp>
        <p:nvSpPr>
          <p:cNvPr id="178" name="TextBox 177">
            <a:extLst>
              <a:ext uri="{FF2B5EF4-FFF2-40B4-BE49-F238E27FC236}">
                <a16:creationId xmlns:a16="http://schemas.microsoft.com/office/drawing/2014/main" id="{D342B96B-E5ED-2FC3-5276-6A8639DE1AA9}"/>
              </a:ext>
            </a:extLst>
          </p:cNvPr>
          <p:cNvSpPr txBox="1"/>
          <p:nvPr/>
        </p:nvSpPr>
        <p:spPr>
          <a:xfrm>
            <a:off x="9945216" y="4466875"/>
            <a:ext cx="84213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1100" b="1" dirty="0"/>
              <a:t>SYNC_IN</a:t>
            </a:r>
          </a:p>
        </p:txBody>
      </p:sp>
      <p:cxnSp>
        <p:nvCxnSpPr>
          <p:cNvPr id="179" name="Straight Arrow Connector 178">
            <a:extLst>
              <a:ext uri="{FF2B5EF4-FFF2-40B4-BE49-F238E27FC236}">
                <a16:creationId xmlns:a16="http://schemas.microsoft.com/office/drawing/2014/main" id="{81172663-9F7B-5004-C382-C9CEEBA762C8}"/>
              </a:ext>
            </a:extLst>
          </p:cNvPr>
          <p:cNvCxnSpPr>
            <a:cxnSpLocks/>
          </p:cNvCxnSpPr>
          <p:nvPr/>
        </p:nvCxnSpPr>
        <p:spPr>
          <a:xfrm flipH="1">
            <a:off x="14663577" y="3073187"/>
            <a:ext cx="301651" cy="0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0" name="TextBox 179">
            <a:extLst>
              <a:ext uri="{FF2B5EF4-FFF2-40B4-BE49-F238E27FC236}">
                <a16:creationId xmlns:a16="http://schemas.microsoft.com/office/drawing/2014/main" id="{C0B268F7-A686-2F30-963F-461E909793B2}"/>
              </a:ext>
            </a:extLst>
          </p:cNvPr>
          <p:cNvSpPr txBox="1"/>
          <p:nvPr/>
        </p:nvSpPr>
        <p:spPr>
          <a:xfrm>
            <a:off x="14177532" y="2965400"/>
            <a:ext cx="575311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800" b="1" dirty="0"/>
              <a:t>SYNC_IN</a:t>
            </a:r>
          </a:p>
        </p:txBody>
      </p:sp>
      <p:sp>
        <p:nvSpPr>
          <p:cNvPr id="181" name="Rectangle 180">
            <a:extLst>
              <a:ext uri="{FF2B5EF4-FFF2-40B4-BE49-F238E27FC236}">
                <a16:creationId xmlns:a16="http://schemas.microsoft.com/office/drawing/2014/main" id="{75FC58F4-FEE3-9B6B-8E69-1B4E1A5C2AEA}"/>
              </a:ext>
            </a:extLst>
          </p:cNvPr>
          <p:cNvSpPr/>
          <p:nvPr/>
        </p:nvSpPr>
        <p:spPr>
          <a:xfrm>
            <a:off x="12940606" y="1946681"/>
            <a:ext cx="1693456" cy="518168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5">
              <a:shade val="15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1100" b="1" dirty="0">
                <a:solidFill>
                  <a:schemeClr val="tx1"/>
                </a:solidFill>
                <a:cs typeface="Times New Roman" panose="02020603050405020304" pitchFamily="18" charset="0"/>
              </a:rPr>
              <a:t>ADC_2</a:t>
            </a:r>
            <a:br>
              <a:rPr lang="en-IN" sz="1100" b="1" dirty="0">
                <a:solidFill>
                  <a:schemeClr val="tx1"/>
                </a:solidFill>
                <a:cs typeface="Times New Roman" panose="02020603050405020304" pitchFamily="18" charset="0"/>
              </a:rPr>
            </a:br>
            <a:r>
              <a:rPr lang="en-IN" sz="1100" b="1" dirty="0">
                <a:solidFill>
                  <a:schemeClr val="tx1"/>
                </a:solidFill>
                <a:cs typeface="Times New Roman" panose="02020603050405020304" pitchFamily="18" charset="0"/>
              </a:rPr>
              <a:t>(AD7768BSTZ)</a:t>
            </a:r>
          </a:p>
          <a:p>
            <a:pPr algn="ctr"/>
            <a:endParaRPr lang="en-IN" sz="1100" b="1" dirty="0">
              <a:solidFill>
                <a:schemeClr val="tx1"/>
              </a:solidFill>
              <a:cs typeface="Times New Roman" panose="02020603050405020304" pitchFamily="18" charset="0"/>
            </a:endParaRPr>
          </a:p>
        </p:txBody>
      </p:sp>
      <p:sp>
        <p:nvSpPr>
          <p:cNvPr id="182" name="Rectangle 181">
            <a:extLst>
              <a:ext uri="{FF2B5EF4-FFF2-40B4-BE49-F238E27FC236}">
                <a16:creationId xmlns:a16="http://schemas.microsoft.com/office/drawing/2014/main" id="{976A38B8-5367-F702-7A9E-D5EED5020A2F}"/>
              </a:ext>
            </a:extLst>
          </p:cNvPr>
          <p:cNvSpPr/>
          <p:nvPr/>
        </p:nvSpPr>
        <p:spPr>
          <a:xfrm>
            <a:off x="12940606" y="1316287"/>
            <a:ext cx="1693456" cy="536249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5">
              <a:shade val="15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1100" b="1" dirty="0">
                <a:solidFill>
                  <a:schemeClr val="tx1"/>
                </a:solidFill>
                <a:cs typeface="Times New Roman" panose="02020603050405020304" pitchFamily="18" charset="0"/>
              </a:rPr>
              <a:t>ADC_1</a:t>
            </a:r>
            <a:br>
              <a:rPr lang="en-IN" sz="1100" b="1" dirty="0">
                <a:solidFill>
                  <a:schemeClr val="tx1"/>
                </a:solidFill>
                <a:cs typeface="Times New Roman" panose="02020603050405020304" pitchFamily="18" charset="0"/>
              </a:rPr>
            </a:br>
            <a:r>
              <a:rPr lang="en-IN" sz="1100" b="1" dirty="0">
                <a:solidFill>
                  <a:schemeClr val="tx1"/>
                </a:solidFill>
                <a:cs typeface="Times New Roman" panose="02020603050405020304" pitchFamily="18" charset="0"/>
              </a:rPr>
              <a:t>(AD7768BSTZ)</a:t>
            </a:r>
          </a:p>
          <a:p>
            <a:pPr algn="ctr"/>
            <a:endParaRPr lang="en-IN" sz="1100" b="1" dirty="0">
              <a:solidFill>
                <a:schemeClr val="tx1"/>
              </a:solidFill>
              <a:cs typeface="Times New Roman" panose="02020603050405020304" pitchFamily="18" charset="0"/>
            </a:endParaRPr>
          </a:p>
        </p:txBody>
      </p:sp>
      <p:sp>
        <p:nvSpPr>
          <p:cNvPr id="183" name="TextBox 182">
            <a:extLst>
              <a:ext uri="{FF2B5EF4-FFF2-40B4-BE49-F238E27FC236}">
                <a16:creationId xmlns:a16="http://schemas.microsoft.com/office/drawing/2014/main" id="{09245D63-CBE3-F03A-8B6C-BB163C960E88}"/>
              </a:ext>
            </a:extLst>
          </p:cNvPr>
          <p:cNvSpPr txBox="1"/>
          <p:nvPr/>
        </p:nvSpPr>
        <p:spPr>
          <a:xfrm>
            <a:off x="14149112" y="2287603"/>
            <a:ext cx="575311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800" b="1" dirty="0"/>
              <a:t>SYNC_IN</a:t>
            </a:r>
          </a:p>
        </p:txBody>
      </p:sp>
      <p:sp>
        <p:nvSpPr>
          <p:cNvPr id="184" name="TextBox 183">
            <a:extLst>
              <a:ext uri="{FF2B5EF4-FFF2-40B4-BE49-F238E27FC236}">
                <a16:creationId xmlns:a16="http://schemas.microsoft.com/office/drawing/2014/main" id="{492E4523-03C2-2326-46D5-482819C56FB1}"/>
              </a:ext>
            </a:extLst>
          </p:cNvPr>
          <p:cNvSpPr txBox="1"/>
          <p:nvPr/>
        </p:nvSpPr>
        <p:spPr>
          <a:xfrm>
            <a:off x="14145517" y="1675383"/>
            <a:ext cx="575311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800" b="1" dirty="0"/>
              <a:t>SYNC_IN</a:t>
            </a:r>
          </a:p>
        </p:txBody>
      </p:sp>
      <p:cxnSp>
        <p:nvCxnSpPr>
          <p:cNvPr id="205" name="Straight Arrow Connector 204">
            <a:extLst>
              <a:ext uri="{FF2B5EF4-FFF2-40B4-BE49-F238E27FC236}">
                <a16:creationId xmlns:a16="http://schemas.microsoft.com/office/drawing/2014/main" id="{DFA67C8C-7598-3430-C680-C7357F7BE7A3}"/>
              </a:ext>
            </a:extLst>
          </p:cNvPr>
          <p:cNvCxnSpPr>
            <a:cxnSpLocks/>
          </p:cNvCxnSpPr>
          <p:nvPr/>
        </p:nvCxnSpPr>
        <p:spPr>
          <a:xfrm flipV="1">
            <a:off x="14969191" y="1762125"/>
            <a:ext cx="0" cy="2925417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6" name="Straight Arrow Connector 205">
            <a:extLst>
              <a:ext uri="{FF2B5EF4-FFF2-40B4-BE49-F238E27FC236}">
                <a16:creationId xmlns:a16="http://schemas.microsoft.com/office/drawing/2014/main" id="{CEB412E0-3B62-D774-6721-05C92C1466D9}"/>
              </a:ext>
            </a:extLst>
          </p:cNvPr>
          <p:cNvCxnSpPr>
            <a:cxnSpLocks/>
          </p:cNvCxnSpPr>
          <p:nvPr/>
        </p:nvCxnSpPr>
        <p:spPr>
          <a:xfrm flipH="1">
            <a:off x="14654052" y="2387969"/>
            <a:ext cx="301651" cy="0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7" name="Straight Arrow Connector 206">
            <a:extLst>
              <a:ext uri="{FF2B5EF4-FFF2-40B4-BE49-F238E27FC236}">
                <a16:creationId xmlns:a16="http://schemas.microsoft.com/office/drawing/2014/main" id="{CCDA21FF-6F0A-E976-D906-7CC278D85060}"/>
              </a:ext>
            </a:extLst>
          </p:cNvPr>
          <p:cNvCxnSpPr>
            <a:cxnSpLocks/>
          </p:cNvCxnSpPr>
          <p:nvPr/>
        </p:nvCxnSpPr>
        <p:spPr>
          <a:xfrm flipH="1">
            <a:off x="14654052" y="1768819"/>
            <a:ext cx="301651" cy="0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8" name="Straight Arrow Connector 207">
            <a:extLst>
              <a:ext uri="{FF2B5EF4-FFF2-40B4-BE49-F238E27FC236}">
                <a16:creationId xmlns:a16="http://schemas.microsoft.com/office/drawing/2014/main" id="{843D3F3C-2C19-C1C4-517D-2D58BCFAB8C3}"/>
              </a:ext>
            </a:extLst>
          </p:cNvPr>
          <p:cNvCxnSpPr>
            <a:cxnSpLocks/>
          </p:cNvCxnSpPr>
          <p:nvPr/>
        </p:nvCxnSpPr>
        <p:spPr>
          <a:xfrm flipV="1">
            <a:off x="9913100" y="4687969"/>
            <a:ext cx="5067327" cy="25586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9" name="TextBox 208">
            <a:extLst>
              <a:ext uri="{FF2B5EF4-FFF2-40B4-BE49-F238E27FC236}">
                <a16:creationId xmlns:a16="http://schemas.microsoft.com/office/drawing/2014/main" id="{089CD6DD-BCEA-AFA6-9B47-E645240ECDE3}"/>
              </a:ext>
            </a:extLst>
          </p:cNvPr>
          <p:cNvSpPr txBox="1"/>
          <p:nvPr/>
        </p:nvSpPr>
        <p:spPr>
          <a:xfrm>
            <a:off x="12920046" y="2848674"/>
            <a:ext cx="575311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800" b="1" dirty="0"/>
              <a:t>MCLK</a:t>
            </a:r>
          </a:p>
        </p:txBody>
      </p:sp>
      <p:sp>
        <p:nvSpPr>
          <p:cNvPr id="210" name="TextBox 209">
            <a:extLst>
              <a:ext uri="{FF2B5EF4-FFF2-40B4-BE49-F238E27FC236}">
                <a16:creationId xmlns:a16="http://schemas.microsoft.com/office/drawing/2014/main" id="{939D2643-9BB3-4301-84C3-78583335212F}"/>
              </a:ext>
            </a:extLst>
          </p:cNvPr>
          <p:cNvSpPr txBox="1"/>
          <p:nvPr/>
        </p:nvSpPr>
        <p:spPr>
          <a:xfrm>
            <a:off x="12896615" y="2188398"/>
            <a:ext cx="575311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800" b="1" dirty="0"/>
              <a:t>MCLK</a:t>
            </a:r>
          </a:p>
        </p:txBody>
      </p:sp>
      <p:sp>
        <p:nvSpPr>
          <p:cNvPr id="211" name="TextBox 210">
            <a:extLst>
              <a:ext uri="{FF2B5EF4-FFF2-40B4-BE49-F238E27FC236}">
                <a16:creationId xmlns:a16="http://schemas.microsoft.com/office/drawing/2014/main" id="{F843B7C1-BDAB-E77F-1AE1-4AB95F61EC55}"/>
              </a:ext>
            </a:extLst>
          </p:cNvPr>
          <p:cNvSpPr txBox="1"/>
          <p:nvPr/>
        </p:nvSpPr>
        <p:spPr>
          <a:xfrm>
            <a:off x="12912943" y="1549499"/>
            <a:ext cx="575311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800" b="1" dirty="0"/>
              <a:t>MCLK</a:t>
            </a:r>
          </a:p>
        </p:txBody>
      </p:sp>
      <p:sp>
        <p:nvSpPr>
          <p:cNvPr id="212" name="Rectangle 211">
            <a:extLst>
              <a:ext uri="{FF2B5EF4-FFF2-40B4-BE49-F238E27FC236}">
                <a16:creationId xmlns:a16="http://schemas.microsoft.com/office/drawing/2014/main" id="{B057FFF2-E4E0-AC94-321B-010570A1B525}"/>
              </a:ext>
            </a:extLst>
          </p:cNvPr>
          <p:cNvSpPr/>
          <p:nvPr/>
        </p:nvSpPr>
        <p:spPr>
          <a:xfrm>
            <a:off x="12882279" y="7134219"/>
            <a:ext cx="1699807" cy="403401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5">
              <a:shade val="15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1100" b="1" dirty="0">
                <a:solidFill>
                  <a:schemeClr val="tx1"/>
                </a:solidFill>
                <a:cs typeface="Times New Roman" panose="02020603050405020304" pitchFamily="18" charset="0"/>
              </a:rPr>
              <a:t>DAC 6</a:t>
            </a:r>
            <a:br>
              <a:rPr lang="en-IN" sz="1100" b="1" dirty="0">
                <a:solidFill>
                  <a:schemeClr val="tx1"/>
                </a:solidFill>
                <a:cs typeface="Times New Roman" panose="02020603050405020304" pitchFamily="18" charset="0"/>
              </a:rPr>
            </a:br>
            <a:r>
              <a:rPr lang="en-IN" sz="1100" b="1" dirty="0">
                <a:solidFill>
                  <a:schemeClr val="tx1"/>
                </a:solidFill>
                <a:cs typeface="Times New Roman" panose="02020603050405020304" pitchFamily="18" charset="0"/>
              </a:rPr>
              <a:t>(AD3551RBCPZ16)</a:t>
            </a:r>
          </a:p>
        </p:txBody>
      </p:sp>
      <p:sp>
        <p:nvSpPr>
          <p:cNvPr id="214" name="TextBox 213">
            <a:extLst>
              <a:ext uri="{FF2B5EF4-FFF2-40B4-BE49-F238E27FC236}">
                <a16:creationId xmlns:a16="http://schemas.microsoft.com/office/drawing/2014/main" id="{05EF6242-C6B9-56A2-780E-73BE9D51A3AE}"/>
              </a:ext>
            </a:extLst>
          </p:cNvPr>
          <p:cNvSpPr txBox="1"/>
          <p:nvPr/>
        </p:nvSpPr>
        <p:spPr>
          <a:xfrm>
            <a:off x="12808775" y="7201318"/>
            <a:ext cx="575311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800" b="1" dirty="0"/>
              <a:t>LDAC</a:t>
            </a:r>
          </a:p>
        </p:txBody>
      </p:sp>
      <p:sp>
        <p:nvSpPr>
          <p:cNvPr id="215" name="TextBox 214">
            <a:extLst>
              <a:ext uri="{FF2B5EF4-FFF2-40B4-BE49-F238E27FC236}">
                <a16:creationId xmlns:a16="http://schemas.microsoft.com/office/drawing/2014/main" id="{9408843D-1FEC-1400-A6CB-EA9DD66F0C74}"/>
              </a:ext>
            </a:extLst>
          </p:cNvPr>
          <p:cNvSpPr txBox="1"/>
          <p:nvPr/>
        </p:nvSpPr>
        <p:spPr>
          <a:xfrm>
            <a:off x="9947104" y="7079152"/>
            <a:ext cx="63571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1100" b="1" dirty="0"/>
              <a:t>LDAC 5</a:t>
            </a:r>
          </a:p>
        </p:txBody>
      </p:sp>
      <p:sp>
        <p:nvSpPr>
          <p:cNvPr id="218" name="Rectangle 217">
            <a:extLst>
              <a:ext uri="{FF2B5EF4-FFF2-40B4-BE49-F238E27FC236}">
                <a16:creationId xmlns:a16="http://schemas.microsoft.com/office/drawing/2014/main" id="{D5C2A281-DA03-2085-FE88-F0B57494C685}"/>
              </a:ext>
            </a:extLst>
          </p:cNvPr>
          <p:cNvSpPr/>
          <p:nvPr/>
        </p:nvSpPr>
        <p:spPr>
          <a:xfrm>
            <a:off x="10658720" y="1208416"/>
            <a:ext cx="1553064" cy="1936787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5">
              <a:shade val="15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1100" b="1" dirty="0">
                <a:solidFill>
                  <a:schemeClr val="tx1"/>
                </a:solidFill>
                <a:cs typeface="Times New Roman" panose="02020603050405020304" pitchFamily="18" charset="0"/>
              </a:rPr>
              <a:t>Clock Buffer</a:t>
            </a:r>
            <a:br>
              <a:rPr lang="en-IN" sz="1100" b="1" dirty="0">
                <a:solidFill>
                  <a:schemeClr val="tx1"/>
                </a:solidFill>
                <a:cs typeface="Times New Roman" panose="02020603050405020304" pitchFamily="18" charset="0"/>
              </a:rPr>
            </a:br>
            <a:r>
              <a:rPr lang="en-IN" sz="1100" b="1" dirty="0">
                <a:solidFill>
                  <a:schemeClr val="tx1"/>
                </a:solidFill>
                <a:cs typeface="Times New Roman" panose="02020603050405020304" pitchFamily="18" charset="0"/>
              </a:rPr>
              <a:t>(LMK1C1103APWR)</a:t>
            </a:r>
          </a:p>
          <a:p>
            <a:pPr algn="ctr"/>
            <a:endParaRPr lang="en-IN" sz="1100" b="1" dirty="0">
              <a:solidFill>
                <a:schemeClr val="tx1"/>
              </a:solidFill>
              <a:cs typeface="Times New Roman" panose="02020603050405020304" pitchFamily="18" charset="0"/>
            </a:endParaRPr>
          </a:p>
          <a:p>
            <a:pPr algn="ctr"/>
            <a:endParaRPr lang="en-IN" sz="1100" b="1" dirty="0">
              <a:solidFill>
                <a:schemeClr val="tx1"/>
              </a:solidFill>
              <a:cs typeface="Times New Roman" panose="02020603050405020304" pitchFamily="18" charset="0"/>
            </a:endParaRPr>
          </a:p>
          <a:p>
            <a:pPr algn="ctr"/>
            <a:endParaRPr lang="en-IN" sz="1100" b="1" dirty="0">
              <a:solidFill>
                <a:schemeClr val="tx1"/>
              </a:solidFill>
              <a:cs typeface="Times New Roman" panose="02020603050405020304" pitchFamily="18" charset="0"/>
            </a:endParaRPr>
          </a:p>
        </p:txBody>
      </p:sp>
      <p:sp>
        <p:nvSpPr>
          <p:cNvPr id="219" name="TextBox 218">
            <a:extLst>
              <a:ext uri="{FF2B5EF4-FFF2-40B4-BE49-F238E27FC236}">
                <a16:creationId xmlns:a16="http://schemas.microsoft.com/office/drawing/2014/main" id="{E26CC559-F295-D876-7302-4856041FFD37}"/>
              </a:ext>
            </a:extLst>
          </p:cNvPr>
          <p:cNvSpPr txBox="1"/>
          <p:nvPr/>
        </p:nvSpPr>
        <p:spPr>
          <a:xfrm>
            <a:off x="11765550" y="1645148"/>
            <a:ext cx="697919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1100" b="1" dirty="0"/>
              <a:t>OUT0</a:t>
            </a:r>
          </a:p>
        </p:txBody>
      </p:sp>
      <p:sp>
        <p:nvSpPr>
          <p:cNvPr id="220" name="TextBox 219">
            <a:extLst>
              <a:ext uri="{FF2B5EF4-FFF2-40B4-BE49-F238E27FC236}">
                <a16:creationId xmlns:a16="http://schemas.microsoft.com/office/drawing/2014/main" id="{C7604813-B54F-04A5-2600-A472C2A6DF64}"/>
              </a:ext>
            </a:extLst>
          </p:cNvPr>
          <p:cNvSpPr txBox="1"/>
          <p:nvPr/>
        </p:nvSpPr>
        <p:spPr>
          <a:xfrm>
            <a:off x="11751695" y="2245010"/>
            <a:ext cx="697919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1100" b="1" dirty="0"/>
              <a:t>OUT1</a:t>
            </a:r>
          </a:p>
        </p:txBody>
      </p:sp>
      <p:sp>
        <p:nvSpPr>
          <p:cNvPr id="221" name="TextBox 220">
            <a:extLst>
              <a:ext uri="{FF2B5EF4-FFF2-40B4-BE49-F238E27FC236}">
                <a16:creationId xmlns:a16="http://schemas.microsoft.com/office/drawing/2014/main" id="{9B05168F-2756-9975-4F36-043E431A7EAF}"/>
              </a:ext>
            </a:extLst>
          </p:cNvPr>
          <p:cNvSpPr txBox="1"/>
          <p:nvPr/>
        </p:nvSpPr>
        <p:spPr>
          <a:xfrm>
            <a:off x="11737250" y="2820977"/>
            <a:ext cx="697919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1100" b="1" dirty="0"/>
              <a:t>OUT2</a:t>
            </a:r>
          </a:p>
        </p:txBody>
      </p:sp>
      <p:cxnSp>
        <p:nvCxnSpPr>
          <p:cNvPr id="223" name="Straight Arrow Connector 222">
            <a:extLst>
              <a:ext uri="{FF2B5EF4-FFF2-40B4-BE49-F238E27FC236}">
                <a16:creationId xmlns:a16="http://schemas.microsoft.com/office/drawing/2014/main" id="{16B2FDF9-2133-39AF-BBC7-8393B1FE44D1}"/>
              </a:ext>
            </a:extLst>
          </p:cNvPr>
          <p:cNvCxnSpPr>
            <a:cxnSpLocks/>
          </p:cNvCxnSpPr>
          <p:nvPr/>
        </p:nvCxnSpPr>
        <p:spPr>
          <a:xfrm>
            <a:off x="12200495" y="1643006"/>
            <a:ext cx="740111" cy="0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8" name="Straight Arrow Connector 227">
            <a:extLst>
              <a:ext uri="{FF2B5EF4-FFF2-40B4-BE49-F238E27FC236}">
                <a16:creationId xmlns:a16="http://schemas.microsoft.com/office/drawing/2014/main" id="{7E99AA45-BF75-4D5C-0177-CAA66327708E}"/>
              </a:ext>
            </a:extLst>
          </p:cNvPr>
          <p:cNvCxnSpPr>
            <a:cxnSpLocks/>
          </p:cNvCxnSpPr>
          <p:nvPr/>
        </p:nvCxnSpPr>
        <p:spPr>
          <a:xfrm>
            <a:off x="9896949" y="4332759"/>
            <a:ext cx="247176" cy="1038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0" name="Straight Arrow Connector 229">
            <a:extLst>
              <a:ext uri="{FF2B5EF4-FFF2-40B4-BE49-F238E27FC236}">
                <a16:creationId xmlns:a16="http://schemas.microsoft.com/office/drawing/2014/main" id="{F1CCA8E2-511D-1D7E-2234-41A99ECF57F6}"/>
              </a:ext>
            </a:extLst>
          </p:cNvPr>
          <p:cNvCxnSpPr>
            <a:cxnSpLocks/>
          </p:cNvCxnSpPr>
          <p:nvPr/>
        </p:nvCxnSpPr>
        <p:spPr>
          <a:xfrm flipV="1">
            <a:off x="10130491" y="1985971"/>
            <a:ext cx="0" cy="2339089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2" name="Straight Arrow Connector 231">
            <a:extLst>
              <a:ext uri="{FF2B5EF4-FFF2-40B4-BE49-F238E27FC236}">
                <a16:creationId xmlns:a16="http://schemas.microsoft.com/office/drawing/2014/main" id="{2617A695-F656-172F-29B4-7DAE2ECBA5E2}"/>
              </a:ext>
            </a:extLst>
          </p:cNvPr>
          <p:cNvCxnSpPr>
            <a:cxnSpLocks/>
          </p:cNvCxnSpPr>
          <p:nvPr/>
        </p:nvCxnSpPr>
        <p:spPr>
          <a:xfrm>
            <a:off x="10129410" y="1982922"/>
            <a:ext cx="499796" cy="3049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8" name="TextBox 237">
            <a:extLst>
              <a:ext uri="{FF2B5EF4-FFF2-40B4-BE49-F238E27FC236}">
                <a16:creationId xmlns:a16="http://schemas.microsoft.com/office/drawing/2014/main" id="{8859C417-14B4-4877-D561-6C6A85D68391}"/>
              </a:ext>
            </a:extLst>
          </p:cNvPr>
          <p:cNvSpPr txBox="1"/>
          <p:nvPr/>
        </p:nvSpPr>
        <p:spPr>
          <a:xfrm>
            <a:off x="12160569" y="1367750"/>
            <a:ext cx="92918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1100" b="1" dirty="0"/>
              <a:t>32.768MHz</a:t>
            </a:r>
          </a:p>
        </p:txBody>
      </p:sp>
      <p:cxnSp>
        <p:nvCxnSpPr>
          <p:cNvPr id="240" name="Straight Arrow Connector 239">
            <a:extLst>
              <a:ext uri="{FF2B5EF4-FFF2-40B4-BE49-F238E27FC236}">
                <a16:creationId xmlns:a16="http://schemas.microsoft.com/office/drawing/2014/main" id="{DB370687-4F5F-3EAF-8EDC-824393BCFF9A}"/>
              </a:ext>
            </a:extLst>
          </p:cNvPr>
          <p:cNvCxnSpPr>
            <a:cxnSpLocks/>
          </p:cNvCxnSpPr>
          <p:nvPr/>
        </p:nvCxnSpPr>
        <p:spPr>
          <a:xfrm>
            <a:off x="12201670" y="2283194"/>
            <a:ext cx="740111" cy="0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1" name="Straight Arrow Connector 240">
            <a:extLst>
              <a:ext uri="{FF2B5EF4-FFF2-40B4-BE49-F238E27FC236}">
                <a16:creationId xmlns:a16="http://schemas.microsoft.com/office/drawing/2014/main" id="{6CFB41E6-283A-8098-2A9B-BE8717776566}"/>
              </a:ext>
            </a:extLst>
          </p:cNvPr>
          <p:cNvCxnSpPr>
            <a:cxnSpLocks/>
          </p:cNvCxnSpPr>
          <p:nvPr/>
        </p:nvCxnSpPr>
        <p:spPr>
          <a:xfrm>
            <a:off x="12205539" y="2943753"/>
            <a:ext cx="740111" cy="0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2" name="TextBox 241">
            <a:extLst>
              <a:ext uri="{FF2B5EF4-FFF2-40B4-BE49-F238E27FC236}">
                <a16:creationId xmlns:a16="http://schemas.microsoft.com/office/drawing/2014/main" id="{2AC04738-9312-77AA-19A8-A22EB1EF8B6A}"/>
              </a:ext>
            </a:extLst>
          </p:cNvPr>
          <p:cNvSpPr txBox="1"/>
          <p:nvPr/>
        </p:nvSpPr>
        <p:spPr>
          <a:xfrm>
            <a:off x="12160569" y="2032828"/>
            <a:ext cx="92918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1100" b="1" dirty="0"/>
              <a:t>32.768MHz</a:t>
            </a:r>
          </a:p>
        </p:txBody>
      </p:sp>
      <p:sp>
        <p:nvSpPr>
          <p:cNvPr id="243" name="TextBox 242">
            <a:extLst>
              <a:ext uri="{FF2B5EF4-FFF2-40B4-BE49-F238E27FC236}">
                <a16:creationId xmlns:a16="http://schemas.microsoft.com/office/drawing/2014/main" id="{E7461653-A3E9-FE5D-59E0-A2F4FC4BBEB3}"/>
              </a:ext>
            </a:extLst>
          </p:cNvPr>
          <p:cNvSpPr txBox="1"/>
          <p:nvPr/>
        </p:nvSpPr>
        <p:spPr>
          <a:xfrm>
            <a:off x="12160569" y="2690172"/>
            <a:ext cx="92918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1100" b="1" dirty="0"/>
              <a:t>32.768MHz</a:t>
            </a:r>
          </a:p>
        </p:txBody>
      </p:sp>
      <p:cxnSp>
        <p:nvCxnSpPr>
          <p:cNvPr id="246" name="Straight Arrow Connector 245">
            <a:extLst>
              <a:ext uri="{FF2B5EF4-FFF2-40B4-BE49-F238E27FC236}">
                <a16:creationId xmlns:a16="http://schemas.microsoft.com/office/drawing/2014/main" id="{78A42031-32AF-6B90-2579-6593E0F228D4}"/>
              </a:ext>
            </a:extLst>
          </p:cNvPr>
          <p:cNvCxnSpPr>
            <a:cxnSpLocks/>
          </p:cNvCxnSpPr>
          <p:nvPr/>
        </p:nvCxnSpPr>
        <p:spPr>
          <a:xfrm flipV="1">
            <a:off x="3939823" y="1983509"/>
            <a:ext cx="6201259" cy="15403"/>
          </a:xfrm>
          <a:prstGeom prst="straightConnector1">
            <a:avLst/>
          </a:prstGeom>
          <a:ln w="28575">
            <a:solidFill>
              <a:schemeClr val="tx1"/>
            </a:solidFill>
            <a:prstDash val="sysDot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2" name="Straight Arrow Connector 251">
            <a:extLst>
              <a:ext uri="{FF2B5EF4-FFF2-40B4-BE49-F238E27FC236}">
                <a16:creationId xmlns:a16="http://schemas.microsoft.com/office/drawing/2014/main" id="{65BDEC8F-00BF-3EFF-5481-E7FFC20267B1}"/>
              </a:ext>
            </a:extLst>
          </p:cNvPr>
          <p:cNvCxnSpPr>
            <a:cxnSpLocks/>
          </p:cNvCxnSpPr>
          <p:nvPr/>
        </p:nvCxnSpPr>
        <p:spPr>
          <a:xfrm>
            <a:off x="9930222" y="6814078"/>
            <a:ext cx="2955549" cy="0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3" name="Straight Arrow Connector 252">
            <a:extLst>
              <a:ext uri="{FF2B5EF4-FFF2-40B4-BE49-F238E27FC236}">
                <a16:creationId xmlns:a16="http://schemas.microsoft.com/office/drawing/2014/main" id="{AF3A657C-A8D1-EFC8-DA44-D2AB3D38244F}"/>
              </a:ext>
            </a:extLst>
          </p:cNvPr>
          <p:cNvCxnSpPr>
            <a:cxnSpLocks/>
          </p:cNvCxnSpPr>
          <p:nvPr/>
        </p:nvCxnSpPr>
        <p:spPr>
          <a:xfrm>
            <a:off x="9930245" y="5950146"/>
            <a:ext cx="2955549" cy="0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4" name="Straight Arrow Connector 253">
            <a:extLst>
              <a:ext uri="{FF2B5EF4-FFF2-40B4-BE49-F238E27FC236}">
                <a16:creationId xmlns:a16="http://schemas.microsoft.com/office/drawing/2014/main" id="{67686EF7-6979-794D-EB8C-15CACC29519A}"/>
              </a:ext>
            </a:extLst>
          </p:cNvPr>
          <p:cNvCxnSpPr>
            <a:cxnSpLocks/>
          </p:cNvCxnSpPr>
          <p:nvPr/>
        </p:nvCxnSpPr>
        <p:spPr>
          <a:xfrm>
            <a:off x="9930222" y="6435591"/>
            <a:ext cx="2955549" cy="0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5" name="Straight Arrow Connector 254">
            <a:extLst>
              <a:ext uri="{FF2B5EF4-FFF2-40B4-BE49-F238E27FC236}">
                <a16:creationId xmlns:a16="http://schemas.microsoft.com/office/drawing/2014/main" id="{147CCFA1-871B-D12B-3288-710EE8FDC22B}"/>
              </a:ext>
            </a:extLst>
          </p:cNvPr>
          <p:cNvCxnSpPr>
            <a:cxnSpLocks/>
          </p:cNvCxnSpPr>
          <p:nvPr/>
        </p:nvCxnSpPr>
        <p:spPr>
          <a:xfrm>
            <a:off x="9930222" y="5528162"/>
            <a:ext cx="2955549" cy="0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6" name="Straight Arrow Connector 255">
            <a:extLst>
              <a:ext uri="{FF2B5EF4-FFF2-40B4-BE49-F238E27FC236}">
                <a16:creationId xmlns:a16="http://schemas.microsoft.com/office/drawing/2014/main" id="{D7F913A8-CA36-1DBC-0BD0-4E293C10A0C4}"/>
              </a:ext>
            </a:extLst>
          </p:cNvPr>
          <p:cNvCxnSpPr>
            <a:cxnSpLocks/>
          </p:cNvCxnSpPr>
          <p:nvPr/>
        </p:nvCxnSpPr>
        <p:spPr>
          <a:xfrm>
            <a:off x="9922625" y="5075415"/>
            <a:ext cx="2955549" cy="0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542877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32838</TotalTime>
  <Words>343</Words>
  <Application>Microsoft Office PowerPoint</Application>
  <PresentationFormat>Custom</PresentationFormat>
  <Paragraphs>87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Aptos</vt:lpstr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Vinay</dc:creator>
  <cp:lastModifiedBy>Abhishek Manoj</cp:lastModifiedBy>
  <cp:revision>57</cp:revision>
  <dcterms:created xsi:type="dcterms:W3CDTF">2025-10-17T07:42:23Z</dcterms:created>
  <dcterms:modified xsi:type="dcterms:W3CDTF">2026-03-31T13:17:53Z</dcterms:modified>
</cp:coreProperties>
</file>