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914EF-D79E-4F51-9073-65D709B5F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5107E3-C015-434A-909C-F1C70B0198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D1664-3566-45FB-AE8E-BD59912CE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F4AB7-2D9D-48AE-83EF-34B93B00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CF227-7EF8-46CB-9B06-849EAE407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6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3A11D-52AF-4CAD-A93D-B3ADB3E3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9033A2-3E39-4074-8045-D63285BB3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89885-77FC-4C45-A272-DEF6ECCF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2939B-3565-403B-9B7C-31765C1C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23A21-81FC-48D4-A1CC-880BF753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86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9B663C-AAB6-4ECA-935D-8DFFBFFF6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CDBEA0-E1EF-4933-AEAA-F76047F74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48BEE-E58F-43A8-892B-71F991A2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3DF0B-8B13-4B75-84EB-7A4DF1FFF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0BC03-F54A-4EAA-B31F-AC411CAB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8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32ADC-0B2A-410C-8C4A-6D88F840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CE049-47FC-499D-B785-AAF1F0A88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E4D00-04DF-4127-9F30-1FDABF740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F28C5-6671-4A8A-827B-72FA00C7C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08577-C627-4478-B0C8-29D6F1EEC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0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F55B2-99F1-4041-8CE2-B1DD5E21C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74FFA-EF78-4933-BDBF-88722D281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55B98-4159-4C1B-9899-01FD49C6E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DA3B6-D762-4D44-B599-08C7203E6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7D27-75A9-44BB-9FB2-B157D331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9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D2AE1-7FBB-4D6F-83ED-3046CBBA3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A87CE-6775-4F25-8C4A-12AC29F3A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62D2B-D0A0-42AE-8F35-FB1856172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29C20-ED28-4C08-8AF5-DB60AAED6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92439-B87A-4D72-A8BA-124BFF0B0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73D82-36B3-4B04-9BD0-130B5CED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1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B4559-A559-4F7A-BB39-1F9C52C8F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70D6F-D830-4E3C-ABD7-CBB4EF16C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2D254-EC48-41AA-B387-0A3227D70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9AE9D0-ED5C-4843-AC39-6689AEB121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AD33FA-26C3-49CE-B947-DF2B4E93D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4D40E8-0733-4A14-8468-1D3AA4AC1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0E988C-3E1C-4563-80ED-A57122A4C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395ACA-ABFB-4E34-A61F-79B8F4EA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8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E078F-39ED-4A99-B0F8-8D14CC07A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C0F492-C061-4A8A-9540-6FD9C55B2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671AB-1E60-4CC9-B5BB-AED1EC909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657C2B-63E4-4768-AF59-60E90A129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4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9B462A-421B-439C-8542-8C7936065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A854FB-AF42-4EA6-9106-42195BCC8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8B491-7DF8-4D44-BA5A-EFCA2E6F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5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8CDB-8AEA-4ADC-9338-F3491615A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346D1-AF4E-45E6-877A-B836CF3A0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8B969-DA3D-46EB-95DD-5EBF38CBF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2B2BD-628C-464F-9D2E-338D1D85C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B7246F-F2BA-4382-B885-7C03C403A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4618E-627A-4943-9DFC-74B3C1F8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5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2C898-665A-4D41-AFE6-A717EA0CA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4AAE41-9084-4B0A-BD48-62C7C967A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752F94-FF86-4E60-99BF-1F263D303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E524E-DA59-4852-9DFB-F3C9DD86D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40F5E-ACDB-488E-9CEE-374E657D5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22591-8910-452C-82A8-AC7650F4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0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97FCFB-B493-4396-9FA8-128C31F37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34C61-9F84-496D-86F9-2E2BDBB78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4DFD0-1A3E-44B4-B18E-FAF0D2827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2EABB-B445-4EA4-8D40-6E5F2423507F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392DE-88D3-426B-88A1-DC242F563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93FCA-1DEB-43D9-96C5-7D7D2953A9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099DE-A5CD-4536-999D-4B4AC9D56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8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1AF3D17-9A06-4751-9CB4-22B30E7F8B96}"/>
              </a:ext>
            </a:extLst>
          </p:cNvPr>
          <p:cNvSpPr/>
          <p:nvPr/>
        </p:nvSpPr>
        <p:spPr>
          <a:xfrm>
            <a:off x="609600" y="2137833"/>
            <a:ext cx="3522134" cy="25823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LMK6H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BA31214-EE1E-46F3-AFF7-EE663203AD8D}"/>
              </a:ext>
            </a:extLst>
          </p:cNvPr>
          <p:cNvCxnSpPr>
            <a:cxnSpLocks/>
            <a:stCxn id="4" idx="3"/>
            <a:endCxn id="8" idx="1"/>
          </p:cNvCxnSpPr>
          <p:nvPr/>
        </p:nvCxnSpPr>
        <p:spPr>
          <a:xfrm flipV="1">
            <a:off x="4131734" y="3428999"/>
            <a:ext cx="160866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F0ECFC-2D6B-4C47-9822-2B9E47AF0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00" y="1401959"/>
            <a:ext cx="5765800" cy="40540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DBC3E5A-3AB6-4C29-9525-9D1B27F57237}"/>
              </a:ext>
            </a:extLst>
          </p:cNvPr>
          <p:cNvSpPr txBox="1"/>
          <p:nvPr/>
        </p:nvSpPr>
        <p:spPr>
          <a:xfrm>
            <a:off x="6527801" y="1092200"/>
            <a:ext cx="4741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PN Measurement of Direct LMK6H Output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A8072F-A5D2-4CA0-B860-1B4A9A3148A0}"/>
              </a:ext>
            </a:extLst>
          </p:cNvPr>
          <p:cNvSpPr txBox="1"/>
          <p:nvPr/>
        </p:nvSpPr>
        <p:spPr>
          <a:xfrm>
            <a:off x="7950200" y="5456038"/>
            <a:ext cx="234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Jitter = 119.921 fs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D42D5F-FF71-499B-B714-51228614C1CD}"/>
              </a:ext>
            </a:extLst>
          </p:cNvPr>
          <p:cNvSpPr txBox="1"/>
          <p:nvPr/>
        </p:nvSpPr>
        <p:spPr>
          <a:xfrm>
            <a:off x="1227667" y="1092200"/>
            <a:ext cx="370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Baseline Measurement Scheme</a:t>
            </a:r>
          </a:p>
        </p:txBody>
      </p:sp>
    </p:spTree>
    <p:extLst>
      <p:ext uri="{BB962C8B-B14F-4D97-AF65-F5344CB8AC3E}">
        <p14:creationId xmlns:p14="http://schemas.microsoft.com/office/powerpoint/2010/main" val="239289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B124797-EEF7-421E-9A14-935BFE9E7D02}"/>
              </a:ext>
            </a:extLst>
          </p:cNvPr>
          <p:cNvSpPr/>
          <p:nvPr/>
        </p:nvSpPr>
        <p:spPr>
          <a:xfrm>
            <a:off x="2269067" y="338667"/>
            <a:ext cx="2717800" cy="19473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LMK6H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0CC3F6B-0960-451C-83F2-BD4FF8D7FA5B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4986867" y="1312334"/>
            <a:ext cx="17695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20186A9-7841-49B6-BC24-BBCBD9161FFA}"/>
              </a:ext>
            </a:extLst>
          </p:cNvPr>
          <p:cNvSpPr txBox="1"/>
          <p:nvPr/>
        </p:nvSpPr>
        <p:spPr>
          <a:xfrm>
            <a:off x="5308600" y="1312333"/>
            <a:ext cx="1388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PCIE Load</a:t>
            </a:r>
          </a:p>
          <a:p>
            <a:r>
              <a:rPr lang="en-US" dirty="0"/>
              <a:t>(10 in)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66DC00-D7B8-48D7-91C3-E1A0D54A9BCC}"/>
              </a:ext>
            </a:extLst>
          </p:cNvPr>
          <p:cNvSpPr/>
          <p:nvPr/>
        </p:nvSpPr>
        <p:spPr>
          <a:xfrm>
            <a:off x="6756400" y="596931"/>
            <a:ext cx="2717800" cy="14308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LMKDB1120/1108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E9765247-432D-40AE-9EF0-1B52DB472BEA}"/>
              </a:ext>
            </a:extLst>
          </p:cNvPr>
          <p:cNvCxnSpPr>
            <a:cxnSpLocks/>
            <a:stCxn id="9" idx="3"/>
            <a:endCxn id="19" idx="3"/>
          </p:cNvCxnSpPr>
          <p:nvPr/>
        </p:nvCxnSpPr>
        <p:spPr>
          <a:xfrm flipH="1">
            <a:off x="9347199" y="1312333"/>
            <a:ext cx="127001" cy="3035598"/>
          </a:xfrm>
          <a:prstGeom prst="bentConnector3">
            <a:avLst>
              <a:gd name="adj1" fmla="val -17999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924D4D60-CB57-4137-B446-5046D9A0C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91" y="2311994"/>
            <a:ext cx="5791108" cy="407187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BD9B69D-54A3-4B53-973C-C70DCAC35FD1}"/>
              </a:ext>
            </a:extLst>
          </p:cNvPr>
          <p:cNvSpPr txBox="1"/>
          <p:nvPr/>
        </p:nvSpPr>
        <p:spPr>
          <a:xfrm>
            <a:off x="4385734" y="6298795"/>
            <a:ext cx="4741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PN Measurement of Buffer Output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E9F238-4CCA-47B7-AA15-74C988110CFE}"/>
              </a:ext>
            </a:extLst>
          </p:cNvPr>
          <p:cNvSpPr txBox="1"/>
          <p:nvPr/>
        </p:nvSpPr>
        <p:spPr>
          <a:xfrm>
            <a:off x="9770532" y="5469467"/>
            <a:ext cx="2142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Jitter = 120.630 fs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0CA885-39F1-4C3D-9018-FBE8F342A11B}"/>
              </a:ext>
            </a:extLst>
          </p:cNvPr>
          <p:cNvSpPr txBox="1"/>
          <p:nvPr/>
        </p:nvSpPr>
        <p:spPr>
          <a:xfrm>
            <a:off x="474133" y="2717800"/>
            <a:ext cx="2243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Measurement with 1 PCIE load and a Buffer</a:t>
            </a:r>
          </a:p>
        </p:txBody>
      </p:sp>
    </p:spTree>
    <p:extLst>
      <p:ext uri="{BB962C8B-B14F-4D97-AF65-F5344CB8AC3E}">
        <p14:creationId xmlns:p14="http://schemas.microsoft.com/office/powerpoint/2010/main" val="52173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964A3C-F224-43DB-ADF9-606585A01D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201" y="0"/>
            <a:ext cx="5274733" cy="680279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29F81F-5AC3-4B75-8E44-7D87AC5ECB29}"/>
              </a:ext>
            </a:extLst>
          </p:cNvPr>
          <p:cNvSpPr txBox="1"/>
          <p:nvPr/>
        </p:nvSpPr>
        <p:spPr>
          <a:xfrm>
            <a:off x="558801" y="3105834"/>
            <a:ext cx="269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PCIE Compliance Report for Measurement in Previous Slide</a:t>
            </a:r>
          </a:p>
        </p:txBody>
      </p:sp>
    </p:spTree>
    <p:extLst>
      <p:ext uri="{BB962C8B-B14F-4D97-AF65-F5344CB8AC3E}">
        <p14:creationId xmlns:p14="http://schemas.microsoft.com/office/powerpoint/2010/main" val="2302783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73C0B0A-235A-4CC6-A481-A170CDEA5A0D}"/>
              </a:ext>
            </a:extLst>
          </p:cNvPr>
          <p:cNvSpPr/>
          <p:nvPr/>
        </p:nvSpPr>
        <p:spPr>
          <a:xfrm>
            <a:off x="372535" y="736599"/>
            <a:ext cx="2717800" cy="19473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LMK6H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6415296-653E-446B-BD5A-5DCFBCB0304D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3090335" y="1710266"/>
            <a:ext cx="15832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7CB610D-25E5-4ECB-A217-80923A035238}"/>
              </a:ext>
            </a:extLst>
          </p:cNvPr>
          <p:cNvSpPr txBox="1"/>
          <p:nvPr/>
        </p:nvSpPr>
        <p:spPr>
          <a:xfrm>
            <a:off x="3412068" y="1710265"/>
            <a:ext cx="1388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PCIE Load</a:t>
            </a:r>
          </a:p>
          <a:p>
            <a:r>
              <a:rPr lang="en-US" dirty="0"/>
              <a:t>(10 in)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DAD297-6F13-46D5-A159-F045F90C76BF}"/>
              </a:ext>
            </a:extLst>
          </p:cNvPr>
          <p:cNvSpPr/>
          <p:nvPr/>
        </p:nvSpPr>
        <p:spPr>
          <a:xfrm>
            <a:off x="4654551" y="994863"/>
            <a:ext cx="2717800" cy="14308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LMKDB1120/1108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EB3F6C-30BE-4887-BE64-2D4431DE5354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>
            <a:off x="7372351" y="1710265"/>
            <a:ext cx="1564217" cy="8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5925C6C-0110-4B13-8186-803252CA7AC6}"/>
              </a:ext>
            </a:extLst>
          </p:cNvPr>
          <p:cNvSpPr txBox="1"/>
          <p:nvPr/>
        </p:nvSpPr>
        <p:spPr>
          <a:xfrm>
            <a:off x="7548034" y="1787805"/>
            <a:ext cx="1388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PCIE Load</a:t>
            </a:r>
          </a:p>
          <a:p>
            <a:r>
              <a:rPr lang="en-US" dirty="0"/>
              <a:t>(10 in)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995FEB-308B-4E56-92EC-75D6AB4EFEBF}"/>
              </a:ext>
            </a:extLst>
          </p:cNvPr>
          <p:cNvSpPr/>
          <p:nvPr/>
        </p:nvSpPr>
        <p:spPr>
          <a:xfrm>
            <a:off x="8936568" y="1003333"/>
            <a:ext cx="2717800" cy="14308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LMKDB1120/1108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DF537F75-DDF7-492B-B04F-00714E71D1CA}"/>
              </a:ext>
            </a:extLst>
          </p:cNvPr>
          <p:cNvCxnSpPr>
            <a:cxnSpLocks/>
            <a:stCxn id="12" idx="3"/>
            <a:endCxn id="20" idx="3"/>
          </p:cNvCxnSpPr>
          <p:nvPr/>
        </p:nvCxnSpPr>
        <p:spPr>
          <a:xfrm flipH="1">
            <a:off x="8534309" y="1718735"/>
            <a:ext cx="3120059" cy="2756297"/>
          </a:xfrm>
          <a:prstGeom prst="bentConnector3">
            <a:avLst>
              <a:gd name="adj1" fmla="val -732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8C42D664-7FAE-4327-A92B-B2D848CC7B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335" y="2561134"/>
            <a:ext cx="5443974" cy="382779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1E5162D-9DF4-4C4A-8D06-3ECC187A8874}"/>
              </a:ext>
            </a:extLst>
          </p:cNvPr>
          <p:cNvSpPr txBox="1"/>
          <p:nvPr/>
        </p:nvSpPr>
        <p:spPr>
          <a:xfrm>
            <a:off x="3500968" y="6388929"/>
            <a:ext cx="4741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PN Measurement of Second Buffer Output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B18E0A-10F5-4A3E-A6E3-63B53CCA712F}"/>
              </a:ext>
            </a:extLst>
          </p:cNvPr>
          <p:cNvSpPr txBox="1"/>
          <p:nvPr/>
        </p:nvSpPr>
        <p:spPr>
          <a:xfrm>
            <a:off x="8864601" y="5444066"/>
            <a:ext cx="192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Jitter = 121.789 fs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493242-5184-4DE7-A8C5-08E6BA3B5AD8}"/>
              </a:ext>
            </a:extLst>
          </p:cNvPr>
          <p:cNvSpPr txBox="1"/>
          <p:nvPr/>
        </p:nvSpPr>
        <p:spPr>
          <a:xfrm>
            <a:off x="245440" y="3551701"/>
            <a:ext cx="2717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Measurement with 2 PCIE loads and 2 Buffers</a:t>
            </a:r>
          </a:p>
        </p:txBody>
      </p:sp>
    </p:spTree>
    <p:extLst>
      <p:ext uri="{BB962C8B-B14F-4D97-AF65-F5344CB8AC3E}">
        <p14:creationId xmlns:p14="http://schemas.microsoft.com/office/powerpoint/2010/main" val="1952590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66DF8CF-04A4-4B1E-94CA-C0467141F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62" y="0"/>
            <a:ext cx="5353476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8DA67A-0F06-4D95-8990-B79C39DA6D9B}"/>
              </a:ext>
            </a:extLst>
          </p:cNvPr>
          <p:cNvSpPr txBox="1"/>
          <p:nvPr/>
        </p:nvSpPr>
        <p:spPr>
          <a:xfrm>
            <a:off x="558801" y="3105834"/>
            <a:ext cx="269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PCIE Compliance Report for Measurement in Previous Slide</a:t>
            </a:r>
          </a:p>
        </p:txBody>
      </p:sp>
    </p:spTree>
    <p:extLst>
      <p:ext uri="{BB962C8B-B14F-4D97-AF65-F5344CB8AC3E}">
        <p14:creationId xmlns:p14="http://schemas.microsoft.com/office/powerpoint/2010/main" val="316711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</TotalTime>
  <Words>88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Srinivasan, Michael</dc:creator>
  <cp:lastModifiedBy>Srinivasan, Michael</cp:lastModifiedBy>
  <cp:revision>5</cp:revision>
  <dcterms:created xsi:type="dcterms:W3CDTF">2024-10-23T23:38:39Z</dcterms:created>
  <dcterms:modified xsi:type="dcterms:W3CDTF">2024-10-24T17:11:49Z</dcterms:modified>
</cp:coreProperties>
</file>