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7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91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9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94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5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01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9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45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44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35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97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039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5CD1-D3C5-47FA-BC0C-2449232DBE5F}" type="datetimeFigureOut">
              <a:rPr kumimoji="1" lang="ja-JP" altLang="en-US" smtClean="0"/>
              <a:t>2021/5/27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038CB-B9BC-4430-958A-31892BB9A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51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0123"/>
          <a:stretch/>
        </p:blipFill>
        <p:spPr>
          <a:xfrm>
            <a:off x="1493049" y="374227"/>
            <a:ext cx="9694831" cy="60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6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F6B1CD63C68044A9F79E59014DEA8BA" ma:contentTypeVersion="12" ma:contentTypeDescription="新しいドキュメントを作成します。" ma:contentTypeScope="" ma:versionID="52a0deeb9ecbe04f0041ae9c603f30b8">
  <xsd:schema xmlns:xsd="http://www.w3.org/2001/XMLSchema" xmlns:xs="http://www.w3.org/2001/XMLSchema" xmlns:p="http://schemas.microsoft.com/office/2006/metadata/properties" xmlns:ns2="a935f2ab-16cd-4990-8cab-e5bb732c06ad" xmlns:ns3="730b5ac4-024f-4c22-9f05-2560b5377478" targetNamespace="http://schemas.microsoft.com/office/2006/metadata/properties" ma:root="true" ma:fieldsID="bcacbedd29e1b582d2abf8d170da0a73" ns2:_="" ns3:_="">
    <xsd:import namespace="a935f2ab-16cd-4990-8cab-e5bb732c06ad"/>
    <xsd:import namespace="730b5ac4-024f-4c22-9f05-2560b53774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5f2ab-16cd-4990-8cab-e5bb732c0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b5ac4-024f-4c22-9f05-2560b53774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F1EAA0-9C33-4C40-A3DB-743F40D87CC1}"/>
</file>

<file path=customXml/itemProps2.xml><?xml version="1.0" encoding="utf-8"?>
<ds:datastoreItem xmlns:ds="http://schemas.openxmlformats.org/officeDocument/2006/customXml" ds:itemID="{A8E89249-1926-4056-A651-6138384B6F6E}"/>
</file>

<file path=customXml/itemProps3.xml><?xml version="1.0" encoding="utf-8"?>
<ds:datastoreItem xmlns:ds="http://schemas.openxmlformats.org/officeDocument/2006/customXml" ds:itemID="{E8CE6171-2333-4723-9C76-3A642ECAA23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長野 篤史&lt;nagano.atsushi@jp.panasonic.com&gt;</dc:creator>
  <cp:lastModifiedBy>長野 篤史&lt;nagano.atsushi@jp.panasonic.com&gt;</cp:lastModifiedBy>
  <cp:revision>1</cp:revision>
  <dcterms:created xsi:type="dcterms:W3CDTF">2021-05-27T07:35:05Z</dcterms:created>
  <dcterms:modified xsi:type="dcterms:W3CDTF">2021-05-27T07:35:13Z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0x0101008F6B1CD63C68044A9F79E59014DEA8BA</vt:lpwstr>
  </property>
</Properties>
</file>