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4"/>
    <p:sldMasterId id="2147483851" r:id="rId5"/>
  </p:sldMasterIdLst>
  <p:notesMasterIdLst>
    <p:notesMasterId r:id="rId9"/>
  </p:notesMasterIdLst>
  <p:handoutMasterIdLst>
    <p:handoutMasterId r:id="rId10"/>
  </p:handoutMasterIdLst>
  <p:sldIdLst>
    <p:sldId id="720" r:id="rId6"/>
    <p:sldId id="829" r:id="rId7"/>
    <p:sldId id="830" r:id="rId8"/>
  </p:sldIdLst>
  <p:sldSz cx="9144000" cy="5143500" type="screen16x9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9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92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88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85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814" algn="l" defTabSz="91392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1770" algn="l" defTabSz="91392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8736" algn="l" defTabSz="91392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5699" algn="l" defTabSz="91392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st, Terri" initials="WT" lastIdx="8" clrIdx="0"/>
  <p:cmAuthor id="1" name="a0193099" initials="kb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2D050"/>
    <a:srgbClr val="FFFF65"/>
    <a:srgbClr val="B0DD7F"/>
    <a:srgbClr val="E4E4E4"/>
    <a:srgbClr val="FFDDDD"/>
    <a:srgbClr val="FFFFFF"/>
    <a:srgbClr val="0099CC"/>
    <a:srgbClr val="006699"/>
    <a:srgbClr val="117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85" autoAdjust="0"/>
    <p:restoredTop sz="98224" autoAdjust="0"/>
  </p:normalViewPr>
  <p:slideViewPr>
    <p:cSldViewPr snapToGrid="0">
      <p:cViewPr>
        <p:scale>
          <a:sx n="100" d="100"/>
          <a:sy n="100" d="100"/>
        </p:scale>
        <p:origin x="-2394" y="-954"/>
      </p:cViewPr>
      <p:guideLst>
        <p:guide orient="horz" pos="324"/>
        <p:guide orient="horz" pos="476"/>
        <p:guide pos="181"/>
        <p:guide pos="28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8478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32"/>
        <p:guide pos="221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ededepot\labapps\projects\lmx2592\LMX2592-PG\RESULTS%20-%20Brian\input%20reference\input%20reference_2017100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ededepot\labapps\projects\lmx2592\LMX2592-PG\RESULTS%20-%20Brian\input%20reference\input%20reference_2017100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2312445085826807E-2"/>
          <c:y val="9.8459632119252322E-2"/>
          <c:w val="0.67984245211612859"/>
          <c:h val="0.80331683545864641"/>
        </c:manualLayout>
      </c:layout>
      <c:scatterChart>
        <c:scatterStyle val="lineMarker"/>
        <c:varyColors val="0"/>
        <c:ser>
          <c:idx val="0"/>
          <c:order val="0"/>
          <c:tx>
            <c:strRef>
              <c:f>wenzel!$B$3</c:f>
              <c:strCache>
                <c:ptCount val="1"/>
                <c:pt idx="0">
                  <c:v>100MHz Wenzel (Model: 501-04623)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wenzel!$A$4:$A$727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wenzel!$B$4:$B$727</c:f>
              <c:numCache>
                <c:formatCode>General</c:formatCode>
                <c:ptCount val="724"/>
                <c:pt idx="0">
                  <c:v>-131.28329461600001</c:v>
                </c:pt>
                <c:pt idx="1">
                  <c:v>-131.77888829400001</c:v>
                </c:pt>
                <c:pt idx="2">
                  <c:v>-133.30491289599999</c:v>
                </c:pt>
                <c:pt idx="3">
                  <c:v>-133.80722854699999</c:v>
                </c:pt>
                <c:pt idx="4">
                  <c:v>-133.27532478000001</c:v>
                </c:pt>
                <c:pt idx="5">
                  <c:v>-133.70388231699999</c:v>
                </c:pt>
                <c:pt idx="6">
                  <c:v>-134.21948932199999</c:v>
                </c:pt>
                <c:pt idx="7">
                  <c:v>-133.328644432</c:v>
                </c:pt>
                <c:pt idx="8">
                  <c:v>-132.61017704700001</c:v>
                </c:pt>
                <c:pt idx="9">
                  <c:v>-132.74234614900001</c:v>
                </c:pt>
                <c:pt idx="10">
                  <c:v>-132.16623156399999</c:v>
                </c:pt>
                <c:pt idx="11">
                  <c:v>-131.89832863999999</c:v>
                </c:pt>
                <c:pt idx="12">
                  <c:v>-132.05190015700001</c:v>
                </c:pt>
                <c:pt idx="13">
                  <c:v>-132.30148878</c:v>
                </c:pt>
                <c:pt idx="14">
                  <c:v>-135.257380445</c:v>
                </c:pt>
                <c:pt idx="15">
                  <c:v>-136.243682487</c:v>
                </c:pt>
                <c:pt idx="16">
                  <c:v>-134.203792596</c:v>
                </c:pt>
                <c:pt idx="17">
                  <c:v>-134.75840882899999</c:v>
                </c:pt>
                <c:pt idx="18">
                  <c:v>-134.54778502600001</c:v>
                </c:pt>
                <c:pt idx="19">
                  <c:v>-134.299811092</c:v>
                </c:pt>
                <c:pt idx="20">
                  <c:v>-133.58022318299999</c:v>
                </c:pt>
                <c:pt idx="21">
                  <c:v>-135.374527161</c:v>
                </c:pt>
                <c:pt idx="22">
                  <c:v>-134.73023574999999</c:v>
                </c:pt>
                <c:pt idx="23">
                  <c:v>-133.94636686699999</c:v>
                </c:pt>
                <c:pt idx="24">
                  <c:v>-134.23409926299999</c:v>
                </c:pt>
                <c:pt idx="25">
                  <c:v>-134.12045001300001</c:v>
                </c:pt>
                <c:pt idx="26">
                  <c:v>-135.19753005600001</c:v>
                </c:pt>
                <c:pt idx="27">
                  <c:v>-135.91869457600001</c:v>
                </c:pt>
                <c:pt idx="28">
                  <c:v>-135.56952906000001</c:v>
                </c:pt>
                <c:pt idx="29">
                  <c:v>-131.94503008699999</c:v>
                </c:pt>
                <c:pt idx="30">
                  <c:v>-132.11145724649998</c:v>
                </c:pt>
                <c:pt idx="31">
                  <c:v>-132.277884406</c:v>
                </c:pt>
                <c:pt idx="32">
                  <c:v>-134.71381282499999</c:v>
                </c:pt>
                <c:pt idx="33">
                  <c:v>-136.938154497</c:v>
                </c:pt>
                <c:pt idx="34">
                  <c:v>-135.47497806600001</c:v>
                </c:pt>
                <c:pt idx="35">
                  <c:v>-135.573758892</c:v>
                </c:pt>
                <c:pt idx="36">
                  <c:v>-132.97874156500001</c:v>
                </c:pt>
                <c:pt idx="37">
                  <c:v>-133.64832455250001</c:v>
                </c:pt>
                <c:pt idx="38">
                  <c:v>-134.31790753999999</c:v>
                </c:pt>
                <c:pt idx="39">
                  <c:v>-136.24023378800001</c:v>
                </c:pt>
                <c:pt idx="40">
                  <c:v>-138.839101556</c:v>
                </c:pt>
                <c:pt idx="41">
                  <c:v>-138.587911848</c:v>
                </c:pt>
                <c:pt idx="42">
                  <c:v>-137.978036231</c:v>
                </c:pt>
                <c:pt idx="43">
                  <c:v>-136.27492113900001</c:v>
                </c:pt>
                <c:pt idx="44">
                  <c:v>-137.99637665</c:v>
                </c:pt>
                <c:pt idx="45">
                  <c:v>-139.14969534900001</c:v>
                </c:pt>
                <c:pt idx="46">
                  <c:v>-139.232694552</c:v>
                </c:pt>
                <c:pt idx="47">
                  <c:v>-138.972398986</c:v>
                </c:pt>
                <c:pt idx="48">
                  <c:v>-137.95766397599999</c:v>
                </c:pt>
                <c:pt idx="49">
                  <c:v>-140.20987290100001</c:v>
                </c:pt>
                <c:pt idx="50">
                  <c:v>-139.15048867799999</c:v>
                </c:pt>
                <c:pt idx="51">
                  <c:v>-138.630335731</c:v>
                </c:pt>
                <c:pt idx="52">
                  <c:v>-137.916561758</c:v>
                </c:pt>
                <c:pt idx="53">
                  <c:v>-139.96263965099999</c:v>
                </c:pt>
                <c:pt idx="54">
                  <c:v>-139.01594931</c:v>
                </c:pt>
                <c:pt idx="55">
                  <c:v>-138.06709634000001</c:v>
                </c:pt>
                <c:pt idx="56">
                  <c:v>-138.710157485</c:v>
                </c:pt>
                <c:pt idx="57">
                  <c:v>-139.62449325899999</c:v>
                </c:pt>
                <c:pt idx="58">
                  <c:v>-140.212337848</c:v>
                </c:pt>
                <c:pt idx="59">
                  <c:v>-140.587302916</c:v>
                </c:pt>
                <c:pt idx="60">
                  <c:v>-137.422272752</c:v>
                </c:pt>
                <c:pt idx="61">
                  <c:v>-139.34017693199999</c:v>
                </c:pt>
                <c:pt idx="62">
                  <c:v>-139.60538950200001</c:v>
                </c:pt>
                <c:pt idx="63">
                  <c:v>-141.25185997700001</c:v>
                </c:pt>
                <c:pt idx="64">
                  <c:v>-140.82921250499999</c:v>
                </c:pt>
                <c:pt idx="65">
                  <c:v>-142.185453502</c:v>
                </c:pt>
                <c:pt idx="66">
                  <c:v>-142.318379389</c:v>
                </c:pt>
                <c:pt idx="67">
                  <c:v>-143.38894912500001</c:v>
                </c:pt>
                <c:pt idx="68">
                  <c:v>-142.94128443</c:v>
                </c:pt>
                <c:pt idx="69">
                  <c:v>-141.96539621700001</c:v>
                </c:pt>
                <c:pt idx="70">
                  <c:v>-140.36365395999999</c:v>
                </c:pt>
                <c:pt idx="71">
                  <c:v>-141.114173161</c:v>
                </c:pt>
                <c:pt idx="72">
                  <c:v>-142.38539945400001</c:v>
                </c:pt>
                <c:pt idx="73">
                  <c:v>-141.663585329</c:v>
                </c:pt>
                <c:pt idx="74">
                  <c:v>-141.24307091599999</c:v>
                </c:pt>
                <c:pt idx="75">
                  <c:v>-141.779914537</c:v>
                </c:pt>
                <c:pt idx="76">
                  <c:v>-141.69561128399999</c:v>
                </c:pt>
                <c:pt idx="77">
                  <c:v>-141.61130803099999</c:v>
                </c:pt>
                <c:pt idx="78">
                  <c:v>-141.80209115100001</c:v>
                </c:pt>
                <c:pt idx="79">
                  <c:v>-142.76737724899999</c:v>
                </c:pt>
                <c:pt idx="80">
                  <c:v>-142.97244144199999</c:v>
                </c:pt>
                <c:pt idx="81">
                  <c:v>-141.99330434999999</c:v>
                </c:pt>
                <c:pt idx="82">
                  <c:v>-141.99994142200001</c:v>
                </c:pt>
                <c:pt idx="83">
                  <c:v>-142.51188272900001</c:v>
                </c:pt>
                <c:pt idx="84">
                  <c:v>-141.98942745100001</c:v>
                </c:pt>
                <c:pt idx="85">
                  <c:v>-145.22621932499999</c:v>
                </c:pt>
                <c:pt idx="86">
                  <c:v>-143.489194559</c:v>
                </c:pt>
                <c:pt idx="87">
                  <c:v>-143.08905526500001</c:v>
                </c:pt>
                <c:pt idx="88">
                  <c:v>-142.688004968</c:v>
                </c:pt>
                <c:pt idx="89">
                  <c:v>-141.30616218700001</c:v>
                </c:pt>
                <c:pt idx="90">
                  <c:v>-141.86583467550003</c:v>
                </c:pt>
                <c:pt idx="91">
                  <c:v>-142.42550716400001</c:v>
                </c:pt>
                <c:pt idx="92">
                  <c:v>-143.80262215600001</c:v>
                </c:pt>
                <c:pt idx="93">
                  <c:v>-143.28301923399999</c:v>
                </c:pt>
                <c:pt idx="94">
                  <c:v>-144.84259680299999</c:v>
                </c:pt>
                <c:pt idx="95">
                  <c:v>-145.077993408</c:v>
                </c:pt>
                <c:pt idx="96">
                  <c:v>-143.43713402</c:v>
                </c:pt>
                <c:pt idx="97">
                  <c:v>-144.05885253100001</c:v>
                </c:pt>
                <c:pt idx="98">
                  <c:v>-141.175265338</c:v>
                </c:pt>
                <c:pt idx="99">
                  <c:v>-142.10497483450001</c:v>
                </c:pt>
                <c:pt idx="100">
                  <c:v>-143.03468433099999</c:v>
                </c:pt>
                <c:pt idx="101">
                  <c:v>-144.74847479900001</c:v>
                </c:pt>
                <c:pt idx="102">
                  <c:v>-143.216615413</c:v>
                </c:pt>
                <c:pt idx="103">
                  <c:v>-145.40292040200001</c:v>
                </c:pt>
                <c:pt idx="104">
                  <c:v>-144.048619438</c:v>
                </c:pt>
                <c:pt idx="105">
                  <c:v>-144.523514132</c:v>
                </c:pt>
                <c:pt idx="106">
                  <c:v>-145.61110074600001</c:v>
                </c:pt>
                <c:pt idx="107">
                  <c:v>-145.07416058499999</c:v>
                </c:pt>
                <c:pt idx="108">
                  <c:v>-144.52348921399999</c:v>
                </c:pt>
                <c:pt idx="109">
                  <c:v>-143.70435910399999</c:v>
                </c:pt>
                <c:pt idx="110">
                  <c:v>-146.652937154</c:v>
                </c:pt>
                <c:pt idx="111">
                  <c:v>-145.11188047600001</c:v>
                </c:pt>
                <c:pt idx="112">
                  <c:v>-145.22533191950001</c:v>
                </c:pt>
                <c:pt idx="113">
                  <c:v>-145.338783363</c:v>
                </c:pt>
                <c:pt idx="114">
                  <c:v>-143.44098081600001</c:v>
                </c:pt>
                <c:pt idx="115">
                  <c:v>-145.394740689</c:v>
                </c:pt>
                <c:pt idx="116">
                  <c:v>-146.44407192700001</c:v>
                </c:pt>
                <c:pt idx="117">
                  <c:v>-145.34438730700001</c:v>
                </c:pt>
                <c:pt idx="118">
                  <c:v>-145.57925211099999</c:v>
                </c:pt>
                <c:pt idx="119">
                  <c:v>-145.752336313</c:v>
                </c:pt>
                <c:pt idx="120">
                  <c:v>-147.35233213399999</c:v>
                </c:pt>
                <c:pt idx="121">
                  <c:v>-146.12046320799999</c:v>
                </c:pt>
                <c:pt idx="122">
                  <c:v>-146.14245614800001</c:v>
                </c:pt>
                <c:pt idx="123">
                  <c:v>-145.37041880300001</c:v>
                </c:pt>
                <c:pt idx="124">
                  <c:v>-146.540571317</c:v>
                </c:pt>
                <c:pt idx="125">
                  <c:v>-147.170452525</c:v>
                </c:pt>
                <c:pt idx="126">
                  <c:v>-145.54262974400001</c:v>
                </c:pt>
                <c:pt idx="127">
                  <c:v>-147.88900074200001</c:v>
                </c:pt>
                <c:pt idx="128">
                  <c:v>-145.84806405399999</c:v>
                </c:pt>
                <c:pt idx="129">
                  <c:v>-145.48845225599999</c:v>
                </c:pt>
                <c:pt idx="130">
                  <c:v>-147.29966093799999</c:v>
                </c:pt>
                <c:pt idx="131">
                  <c:v>-147.74845946900001</c:v>
                </c:pt>
                <c:pt idx="132">
                  <c:v>-147.37959602500001</c:v>
                </c:pt>
                <c:pt idx="133">
                  <c:v>-146.888340828</c:v>
                </c:pt>
                <c:pt idx="134">
                  <c:v>-147.95638044</c:v>
                </c:pt>
                <c:pt idx="135">
                  <c:v>-146.159110064</c:v>
                </c:pt>
                <c:pt idx="136">
                  <c:v>-148.19385578000001</c:v>
                </c:pt>
                <c:pt idx="137">
                  <c:v>-146.784864876</c:v>
                </c:pt>
                <c:pt idx="138">
                  <c:v>-146.732324146</c:v>
                </c:pt>
                <c:pt idx="139">
                  <c:v>-147.35353126499999</c:v>
                </c:pt>
                <c:pt idx="140">
                  <c:v>-146.234658263</c:v>
                </c:pt>
                <c:pt idx="141">
                  <c:v>-148.719552513</c:v>
                </c:pt>
                <c:pt idx="142">
                  <c:v>-149.479431049</c:v>
                </c:pt>
                <c:pt idx="143">
                  <c:v>-150.64811997499999</c:v>
                </c:pt>
                <c:pt idx="144">
                  <c:v>-149.18962431400001</c:v>
                </c:pt>
                <c:pt idx="145">
                  <c:v>-150.58713388800001</c:v>
                </c:pt>
                <c:pt idx="146">
                  <c:v>-149.675625467</c:v>
                </c:pt>
                <c:pt idx="147">
                  <c:v>-149.57627831900001</c:v>
                </c:pt>
                <c:pt idx="148">
                  <c:v>-148.83253802999999</c:v>
                </c:pt>
                <c:pt idx="149">
                  <c:v>-149.73559539499999</c:v>
                </c:pt>
                <c:pt idx="150">
                  <c:v>-149.417633502</c:v>
                </c:pt>
                <c:pt idx="151">
                  <c:v>-149.21843305799999</c:v>
                </c:pt>
                <c:pt idx="152">
                  <c:v>-148.89253805499999</c:v>
                </c:pt>
                <c:pt idx="153">
                  <c:v>-149.759281386</c:v>
                </c:pt>
                <c:pt idx="154">
                  <c:v>-150.041167707</c:v>
                </c:pt>
                <c:pt idx="155">
                  <c:v>-150.92763808199999</c:v>
                </c:pt>
                <c:pt idx="156">
                  <c:v>-150.17006215399999</c:v>
                </c:pt>
                <c:pt idx="157">
                  <c:v>-150.00996872600001</c:v>
                </c:pt>
                <c:pt idx="158">
                  <c:v>-150.528920263</c:v>
                </c:pt>
                <c:pt idx="159">
                  <c:v>-149.97368221400001</c:v>
                </c:pt>
                <c:pt idx="160">
                  <c:v>-149.266370131</c:v>
                </c:pt>
                <c:pt idx="161">
                  <c:v>-148.89789988000001</c:v>
                </c:pt>
                <c:pt idx="162">
                  <c:v>-150.926127885</c:v>
                </c:pt>
                <c:pt idx="163">
                  <c:v>-150.29117579999999</c:v>
                </c:pt>
                <c:pt idx="164">
                  <c:v>-150.942462979</c:v>
                </c:pt>
                <c:pt idx="165">
                  <c:v>-149.46970826399999</c:v>
                </c:pt>
                <c:pt idx="166">
                  <c:v>-149.60060070700001</c:v>
                </c:pt>
                <c:pt idx="167">
                  <c:v>-149.76401121500001</c:v>
                </c:pt>
                <c:pt idx="168">
                  <c:v>-151.02672131899999</c:v>
                </c:pt>
                <c:pt idx="169">
                  <c:v>-150.64376932100001</c:v>
                </c:pt>
                <c:pt idx="170">
                  <c:v>-150.036443206</c:v>
                </c:pt>
                <c:pt idx="171">
                  <c:v>-151.90251608299999</c:v>
                </c:pt>
                <c:pt idx="172">
                  <c:v>-151.068986376</c:v>
                </c:pt>
                <c:pt idx="173">
                  <c:v>-150.18835921300001</c:v>
                </c:pt>
                <c:pt idx="174">
                  <c:v>-151.09378332599999</c:v>
                </c:pt>
                <c:pt idx="175">
                  <c:v>-151.47574905499999</c:v>
                </c:pt>
                <c:pt idx="176">
                  <c:v>-150.64464961799999</c:v>
                </c:pt>
                <c:pt idx="177">
                  <c:v>-152.29263169500001</c:v>
                </c:pt>
                <c:pt idx="178">
                  <c:v>-150.853129016</c:v>
                </c:pt>
                <c:pt idx="179">
                  <c:v>-151.433807522</c:v>
                </c:pt>
                <c:pt idx="180">
                  <c:v>-151.597718695</c:v>
                </c:pt>
                <c:pt idx="181">
                  <c:v>-152.18171030299999</c:v>
                </c:pt>
                <c:pt idx="182">
                  <c:v>-151.34993186400001</c:v>
                </c:pt>
                <c:pt idx="183">
                  <c:v>-152.58855374800001</c:v>
                </c:pt>
                <c:pt idx="184">
                  <c:v>-151.49743485799999</c:v>
                </c:pt>
                <c:pt idx="185">
                  <c:v>-150.470992755</c:v>
                </c:pt>
                <c:pt idx="186">
                  <c:v>-153.12519025099999</c:v>
                </c:pt>
                <c:pt idx="187">
                  <c:v>-153.096546854</c:v>
                </c:pt>
                <c:pt idx="188">
                  <c:v>-152.45359986899999</c:v>
                </c:pt>
                <c:pt idx="189">
                  <c:v>-152.36774320200001</c:v>
                </c:pt>
                <c:pt idx="190">
                  <c:v>-153.18290988499999</c:v>
                </c:pt>
                <c:pt idx="191">
                  <c:v>-151.79895814100001</c:v>
                </c:pt>
                <c:pt idx="192">
                  <c:v>-152.81019009299999</c:v>
                </c:pt>
                <c:pt idx="193">
                  <c:v>-152.02063574900001</c:v>
                </c:pt>
                <c:pt idx="194">
                  <c:v>-153.449601986</c:v>
                </c:pt>
                <c:pt idx="195">
                  <c:v>-152.03248333499999</c:v>
                </c:pt>
                <c:pt idx="196">
                  <c:v>-152.375569472</c:v>
                </c:pt>
                <c:pt idx="197">
                  <c:v>-153.25953620000001</c:v>
                </c:pt>
                <c:pt idx="198">
                  <c:v>-153.394914648</c:v>
                </c:pt>
                <c:pt idx="199">
                  <c:v>-153.174177722</c:v>
                </c:pt>
                <c:pt idx="200">
                  <c:v>-152.6920451</c:v>
                </c:pt>
                <c:pt idx="201">
                  <c:v>-152.37811184399999</c:v>
                </c:pt>
                <c:pt idx="202">
                  <c:v>-153.433851651</c:v>
                </c:pt>
                <c:pt idx="203">
                  <c:v>-152.378583467</c:v>
                </c:pt>
                <c:pt idx="204">
                  <c:v>-153.50350766700001</c:v>
                </c:pt>
                <c:pt idx="205">
                  <c:v>-152.49972639999999</c:v>
                </c:pt>
                <c:pt idx="206">
                  <c:v>-154.06158376299999</c:v>
                </c:pt>
                <c:pt idx="207">
                  <c:v>-152.953249747</c:v>
                </c:pt>
                <c:pt idx="208">
                  <c:v>-153.02009694700001</c:v>
                </c:pt>
                <c:pt idx="209">
                  <c:v>-153.244269581</c:v>
                </c:pt>
                <c:pt idx="210">
                  <c:v>-153.22707164299999</c:v>
                </c:pt>
                <c:pt idx="211">
                  <c:v>-153.38238505800001</c:v>
                </c:pt>
                <c:pt idx="212">
                  <c:v>-154.847424292</c:v>
                </c:pt>
                <c:pt idx="213">
                  <c:v>-153.28730791300001</c:v>
                </c:pt>
                <c:pt idx="214">
                  <c:v>-154.73331433300001</c:v>
                </c:pt>
                <c:pt idx="215">
                  <c:v>-153.79259485</c:v>
                </c:pt>
                <c:pt idx="216">
                  <c:v>-153.75629000399999</c:v>
                </c:pt>
                <c:pt idx="217">
                  <c:v>-153.751136637</c:v>
                </c:pt>
                <c:pt idx="218">
                  <c:v>-154.354893046</c:v>
                </c:pt>
                <c:pt idx="219">
                  <c:v>-153.09473853700001</c:v>
                </c:pt>
                <c:pt idx="220">
                  <c:v>-153.91284969399999</c:v>
                </c:pt>
                <c:pt idx="221">
                  <c:v>-153.953323098</c:v>
                </c:pt>
                <c:pt idx="222">
                  <c:v>-154.81232022699999</c:v>
                </c:pt>
                <c:pt idx="223">
                  <c:v>-153.812394883</c:v>
                </c:pt>
                <c:pt idx="224">
                  <c:v>-153.478420981</c:v>
                </c:pt>
                <c:pt idx="225">
                  <c:v>-154.46073978199999</c:v>
                </c:pt>
                <c:pt idx="226">
                  <c:v>-154.83626387999999</c:v>
                </c:pt>
                <c:pt idx="227">
                  <c:v>-154.41183518400001</c:v>
                </c:pt>
                <c:pt idx="228">
                  <c:v>-154.31106148399999</c:v>
                </c:pt>
                <c:pt idx="229">
                  <c:v>-155.17411700900001</c:v>
                </c:pt>
                <c:pt idx="230">
                  <c:v>-154.21765945000001</c:v>
                </c:pt>
                <c:pt idx="231">
                  <c:v>-155.06522900799999</c:v>
                </c:pt>
                <c:pt idx="232">
                  <c:v>-155.12944479999999</c:v>
                </c:pt>
                <c:pt idx="233">
                  <c:v>-152.86790827199999</c:v>
                </c:pt>
                <c:pt idx="234">
                  <c:v>-155.37647350399999</c:v>
                </c:pt>
                <c:pt idx="235">
                  <c:v>-155.65888446700001</c:v>
                </c:pt>
                <c:pt idx="236">
                  <c:v>-155.440426774</c:v>
                </c:pt>
                <c:pt idx="237">
                  <c:v>-154.86269013500001</c:v>
                </c:pt>
                <c:pt idx="238">
                  <c:v>-154.985683287</c:v>
                </c:pt>
                <c:pt idx="239">
                  <c:v>-158.06096638</c:v>
                </c:pt>
                <c:pt idx="240">
                  <c:v>-155.36640382100001</c:v>
                </c:pt>
                <c:pt idx="241">
                  <c:v>-154.40247425699999</c:v>
                </c:pt>
                <c:pt idx="242">
                  <c:v>-155.041032331</c:v>
                </c:pt>
                <c:pt idx="243">
                  <c:v>-154.883441043</c:v>
                </c:pt>
                <c:pt idx="244">
                  <c:v>-154.81414271700001</c:v>
                </c:pt>
                <c:pt idx="245">
                  <c:v>-155.832397912</c:v>
                </c:pt>
                <c:pt idx="246">
                  <c:v>-156.00481402400001</c:v>
                </c:pt>
                <c:pt idx="247">
                  <c:v>-154.47191819599999</c:v>
                </c:pt>
                <c:pt idx="248">
                  <c:v>-155.091065453</c:v>
                </c:pt>
                <c:pt idx="249">
                  <c:v>-155.60760384299999</c:v>
                </c:pt>
                <c:pt idx="250">
                  <c:v>-154.49579673400001</c:v>
                </c:pt>
                <c:pt idx="251">
                  <c:v>-155.47874088200001</c:v>
                </c:pt>
                <c:pt idx="252">
                  <c:v>-155.01487852700001</c:v>
                </c:pt>
                <c:pt idx="253">
                  <c:v>-154.55865574800001</c:v>
                </c:pt>
                <c:pt idx="254">
                  <c:v>-155.49123064299999</c:v>
                </c:pt>
                <c:pt idx="255">
                  <c:v>-155.598629983</c:v>
                </c:pt>
                <c:pt idx="256">
                  <c:v>-155.25355628400001</c:v>
                </c:pt>
                <c:pt idx="257">
                  <c:v>-154.08563148299999</c:v>
                </c:pt>
                <c:pt idx="258">
                  <c:v>-156.500734868</c:v>
                </c:pt>
                <c:pt idx="259">
                  <c:v>-157.39137844800001</c:v>
                </c:pt>
                <c:pt idx="260">
                  <c:v>-158.282022028</c:v>
                </c:pt>
                <c:pt idx="261">
                  <c:v>-156.93653215099999</c:v>
                </c:pt>
                <c:pt idx="262">
                  <c:v>-157.18281528700001</c:v>
                </c:pt>
                <c:pt idx="263">
                  <c:v>-158.66601748400001</c:v>
                </c:pt>
                <c:pt idx="264">
                  <c:v>-159.31591189700001</c:v>
                </c:pt>
                <c:pt idx="265">
                  <c:v>-158.24374671699999</c:v>
                </c:pt>
                <c:pt idx="266">
                  <c:v>-158.324110292</c:v>
                </c:pt>
                <c:pt idx="267">
                  <c:v>-157.56887909299999</c:v>
                </c:pt>
                <c:pt idx="268">
                  <c:v>-158.20661627600001</c:v>
                </c:pt>
                <c:pt idx="269">
                  <c:v>-157.736474778</c:v>
                </c:pt>
                <c:pt idx="270">
                  <c:v>-157.42982180800001</c:v>
                </c:pt>
                <c:pt idx="271">
                  <c:v>-158.08262523900001</c:v>
                </c:pt>
                <c:pt idx="272">
                  <c:v>-157.30301432499999</c:v>
                </c:pt>
                <c:pt idx="273">
                  <c:v>-157.69791071</c:v>
                </c:pt>
                <c:pt idx="274">
                  <c:v>-156.79671698799999</c:v>
                </c:pt>
                <c:pt idx="275">
                  <c:v>-157.90399781599999</c:v>
                </c:pt>
                <c:pt idx="276">
                  <c:v>-157.81483117299999</c:v>
                </c:pt>
                <c:pt idx="277">
                  <c:v>-157.48611431099999</c:v>
                </c:pt>
                <c:pt idx="278">
                  <c:v>-157.727621441</c:v>
                </c:pt>
                <c:pt idx="279">
                  <c:v>-156.628679385</c:v>
                </c:pt>
                <c:pt idx="280">
                  <c:v>-158.449063806</c:v>
                </c:pt>
                <c:pt idx="281">
                  <c:v>-157.52225791199999</c:v>
                </c:pt>
                <c:pt idx="282">
                  <c:v>-158.36102683799999</c:v>
                </c:pt>
                <c:pt idx="283">
                  <c:v>-158.06692687099999</c:v>
                </c:pt>
                <c:pt idx="284">
                  <c:v>-159.30082850299999</c:v>
                </c:pt>
                <c:pt idx="285">
                  <c:v>-157.124023919</c:v>
                </c:pt>
                <c:pt idx="286">
                  <c:v>-157.64596179</c:v>
                </c:pt>
                <c:pt idx="287">
                  <c:v>-158.234151105</c:v>
                </c:pt>
                <c:pt idx="288">
                  <c:v>-158.622402306</c:v>
                </c:pt>
                <c:pt idx="289">
                  <c:v>-157.16149553299999</c:v>
                </c:pt>
                <c:pt idx="290">
                  <c:v>-157.428341778</c:v>
                </c:pt>
                <c:pt idx="291">
                  <c:v>-159.04017186799999</c:v>
                </c:pt>
                <c:pt idx="292">
                  <c:v>-158.060888533</c:v>
                </c:pt>
                <c:pt idx="293">
                  <c:v>-158.57804405300001</c:v>
                </c:pt>
                <c:pt idx="294">
                  <c:v>-158.67752579099999</c:v>
                </c:pt>
                <c:pt idx="295">
                  <c:v>-159.231844642</c:v>
                </c:pt>
                <c:pt idx="296">
                  <c:v>-157.52428584099999</c:v>
                </c:pt>
                <c:pt idx="297">
                  <c:v>-157.45284801599999</c:v>
                </c:pt>
                <c:pt idx="298">
                  <c:v>-158.23754799</c:v>
                </c:pt>
                <c:pt idx="299">
                  <c:v>-158.23213462000001</c:v>
                </c:pt>
                <c:pt idx="300">
                  <c:v>-158.171786532</c:v>
                </c:pt>
                <c:pt idx="301">
                  <c:v>-158.576563553</c:v>
                </c:pt>
                <c:pt idx="302">
                  <c:v>-160.423719629</c:v>
                </c:pt>
                <c:pt idx="303">
                  <c:v>-157.825560604</c:v>
                </c:pt>
                <c:pt idx="304">
                  <c:v>-157.16098534100001</c:v>
                </c:pt>
                <c:pt idx="305">
                  <c:v>-158.976882778</c:v>
                </c:pt>
                <c:pt idx="306">
                  <c:v>-157.87172212999999</c:v>
                </c:pt>
                <c:pt idx="307">
                  <c:v>-159.85321467200001</c:v>
                </c:pt>
                <c:pt idx="308">
                  <c:v>-158.937649118</c:v>
                </c:pt>
                <c:pt idx="309">
                  <c:v>-158.10523632100001</c:v>
                </c:pt>
                <c:pt idx="310">
                  <c:v>-158.576585002</c:v>
                </c:pt>
                <c:pt idx="311">
                  <c:v>-158.510046854</c:v>
                </c:pt>
                <c:pt idx="312">
                  <c:v>-158.764253336</c:v>
                </c:pt>
                <c:pt idx="313">
                  <c:v>-160.00438469400001</c:v>
                </c:pt>
                <c:pt idx="314">
                  <c:v>-158.583478724</c:v>
                </c:pt>
                <c:pt idx="315">
                  <c:v>-159.41974723000001</c:v>
                </c:pt>
                <c:pt idx="316">
                  <c:v>-158.92704401</c:v>
                </c:pt>
                <c:pt idx="317">
                  <c:v>-159.03283319499999</c:v>
                </c:pt>
                <c:pt idx="318">
                  <c:v>-159.96213545699999</c:v>
                </c:pt>
                <c:pt idx="319">
                  <c:v>-158.75290089699999</c:v>
                </c:pt>
                <c:pt idx="320">
                  <c:v>-157.54366633699999</c:v>
                </c:pt>
                <c:pt idx="321">
                  <c:v>-159.427792372</c:v>
                </c:pt>
                <c:pt idx="322">
                  <c:v>-157.72190075699999</c:v>
                </c:pt>
                <c:pt idx="323">
                  <c:v>-159.44248873399999</c:v>
                </c:pt>
                <c:pt idx="324">
                  <c:v>-159.542866516</c:v>
                </c:pt>
                <c:pt idx="325">
                  <c:v>-159.59255913999999</c:v>
                </c:pt>
                <c:pt idx="326">
                  <c:v>-159.650320459</c:v>
                </c:pt>
                <c:pt idx="327">
                  <c:v>-161.58369589599999</c:v>
                </c:pt>
                <c:pt idx="328">
                  <c:v>-160.20463508200001</c:v>
                </c:pt>
                <c:pt idx="329">
                  <c:v>-159.588650933</c:v>
                </c:pt>
                <c:pt idx="330">
                  <c:v>-159.66538292600001</c:v>
                </c:pt>
                <c:pt idx="331">
                  <c:v>-159.29038464000001</c:v>
                </c:pt>
                <c:pt idx="332">
                  <c:v>-159.88862015300001</c:v>
                </c:pt>
                <c:pt idx="333">
                  <c:v>-159.351904228</c:v>
                </c:pt>
                <c:pt idx="334">
                  <c:v>-159.859347275</c:v>
                </c:pt>
                <c:pt idx="335">
                  <c:v>-159.22235004699999</c:v>
                </c:pt>
                <c:pt idx="336">
                  <c:v>-159.12449278</c:v>
                </c:pt>
                <c:pt idx="337">
                  <c:v>-160.52971512900001</c:v>
                </c:pt>
                <c:pt idx="338">
                  <c:v>-160.706808478</c:v>
                </c:pt>
                <c:pt idx="339">
                  <c:v>-160.58594832399999</c:v>
                </c:pt>
                <c:pt idx="340">
                  <c:v>-160.16179907899999</c:v>
                </c:pt>
                <c:pt idx="341">
                  <c:v>-160.100144156</c:v>
                </c:pt>
                <c:pt idx="342">
                  <c:v>-159.73151531799999</c:v>
                </c:pt>
                <c:pt idx="343">
                  <c:v>-160.981166057</c:v>
                </c:pt>
                <c:pt idx="344">
                  <c:v>-159.61761522800001</c:v>
                </c:pt>
                <c:pt idx="345">
                  <c:v>-159.47434126900001</c:v>
                </c:pt>
                <c:pt idx="346">
                  <c:v>-161.12667582899999</c:v>
                </c:pt>
                <c:pt idx="347">
                  <c:v>-160.62471966699999</c:v>
                </c:pt>
                <c:pt idx="348">
                  <c:v>-159.03779040699999</c:v>
                </c:pt>
                <c:pt idx="349">
                  <c:v>-160.74358760499999</c:v>
                </c:pt>
                <c:pt idx="350">
                  <c:v>-160.273390681</c:v>
                </c:pt>
                <c:pt idx="351">
                  <c:v>-159.745597355</c:v>
                </c:pt>
                <c:pt idx="352">
                  <c:v>-160.90205117400001</c:v>
                </c:pt>
                <c:pt idx="353">
                  <c:v>-159.434785363</c:v>
                </c:pt>
                <c:pt idx="354">
                  <c:v>-161.69190499999999</c:v>
                </c:pt>
                <c:pt idx="355">
                  <c:v>-160.89977165799999</c:v>
                </c:pt>
                <c:pt idx="356">
                  <c:v>-160.57284926200001</c:v>
                </c:pt>
                <c:pt idx="357">
                  <c:v>-160.589586938</c:v>
                </c:pt>
                <c:pt idx="358">
                  <c:v>-160.60632461399999</c:v>
                </c:pt>
                <c:pt idx="359">
                  <c:v>-160.683595973</c:v>
                </c:pt>
                <c:pt idx="360">
                  <c:v>-160.811674377</c:v>
                </c:pt>
                <c:pt idx="361">
                  <c:v>-162.29638253300001</c:v>
                </c:pt>
                <c:pt idx="362">
                  <c:v>-160.47022461399999</c:v>
                </c:pt>
                <c:pt idx="363">
                  <c:v>-160.97851270699999</c:v>
                </c:pt>
                <c:pt idx="364">
                  <c:v>-161.065328287</c:v>
                </c:pt>
                <c:pt idx="365">
                  <c:v>-160.48864352499999</c:v>
                </c:pt>
                <c:pt idx="366">
                  <c:v>-160.71511936799999</c:v>
                </c:pt>
                <c:pt idx="367">
                  <c:v>-161.29088500200001</c:v>
                </c:pt>
                <c:pt idx="368">
                  <c:v>-160.97568698250001</c:v>
                </c:pt>
                <c:pt idx="369">
                  <c:v>-160.66048896300001</c:v>
                </c:pt>
                <c:pt idx="370">
                  <c:v>-160.70811039500001</c:v>
                </c:pt>
                <c:pt idx="371">
                  <c:v>-160.781564866</c:v>
                </c:pt>
                <c:pt idx="372">
                  <c:v>-161.36161092699999</c:v>
                </c:pt>
                <c:pt idx="373">
                  <c:v>-160.25999253500001</c:v>
                </c:pt>
                <c:pt idx="374">
                  <c:v>-163.535881606</c:v>
                </c:pt>
                <c:pt idx="375">
                  <c:v>-164.27666729000001</c:v>
                </c:pt>
                <c:pt idx="376">
                  <c:v>-163.077105665</c:v>
                </c:pt>
                <c:pt idx="377">
                  <c:v>-163.159627438</c:v>
                </c:pt>
                <c:pt idx="378">
                  <c:v>-164.001730818</c:v>
                </c:pt>
                <c:pt idx="379">
                  <c:v>-163.37433189199999</c:v>
                </c:pt>
                <c:pt idx="380">
                  <c:v>-163.158071853</c:v>
                </c:pt>
                <c:pt idx="381">
                  <c:v>-163.15395409800001</c:v>
                </c:pt>
                <c:pt idx="382">
                  <c:v>-163.19615338099999</c:v>
                </c:pt>
                <c:pt idx="383">
                  <c:v>-163.11834856999999</c:v>
                </c:pt>
                <c:pt idx="384">
                  <c:v>-163.35416630700001</c:v>
                </c:pt>
                <c:pt idx="385">
                  <c:v>-163.62038612000001</c:v>
                </c:pt>
                <c:pt idx="386">
                  <c:v>-164.08872536499999</c:v>
                </c:pt>
                <c:pt idx="387">
                  <c:v>-164.476330373</c:v>
                </c:pt>
                <c:pt idx="388">
                  <c:v>-164.64332506400001</c:v>
                </c:pt>
                <c:pt idx="389">
                  <c:v>-164.25048222199999</c:v>
                </c:pt>
                <c:pt idx="390">
                  <c:v>-163.36076475499999</c:v>
                </c:pt>
                <c:pt idx="391">
                  <c:v>-164.11351623900001</c:v>
                </c:pt>
                <c:pt idx="392">
                  <c:v>-165.10668317899999</c:v>
                </c:pt>
                <c:pt idx="393">
                  <c:v>-165.56194001</c:v>
                </c:pt>
                <c:pt idx="394">
                  <c:v>-164.889931934</c:v>
                </c:pt>
                <c:pt idx="395">
                  <c:v>-164.850756461</c:v>
                </c:pt>
                <c:pt idx="396">
                  <c:v>-163.99291040899999</c:v>
                </c:pt>
                <c:pt idx="397">
                  <c:v>-164.57551783599999</c:v>
                </c:pt>
                <c:pt idx="398">
                  <c:v>-164.152929175</c:v>
                </c:pt>
                <c:pt idx="399">
                  <c:v>-163.217673754</c:v>
                </c:pt>
                <c:pt idx="400">
                  <c:v>-164.115842286</c:v>
                </c:pt>
                <c:pt idx="401">
                  <c:v>-163.90984857999999</c:v>
                </c:pt>
                <c:pt idx="402">
                  <c:v>-164.49630740699999</c:v>
                </c:pt>
                <c:pt idx="403">
                  <c:v>-164.049114105</c:v>
                </c:pt>
                <c:pt idx="404">
                  <c:v>-164.34108499600001</c:v>
                </c:pt>
                <c:pt idx="405">
                  <c:v>-164.52811252500001</c:v>
                </c:pt>
                <c:pt idx="406">
                  <c:v>-164.05595388099999</c:v>
                </c:pt>
                <c:pt idx="407">
                  <c:v>-164.47062041800001</c:v>
                </c:pt>
                <c:pt idx="408">
                  <c:v>-164.79821387300001</c:v>
                </c:pt>
                <c:pt idx="409">
                  <c:v>-164.27485140100001</c:v>
                </c:pt>
                <c:pt idx="410">
                  <c:v>-164.90385138799999</c:v>
                </c:pt>
                <c:pt idx="411">
                  <c:v>-165.72884334</c:v>
                </c:pt>
                <c:pt idx="412">
                  <c:v>-163.78233055800001</c:v>
                </c:pt>
                <c:pt idx="413">
                  <c:v>-164.882949809</c:v>
                </c:pt>
                <c:pt idx="414">
                  <c:v>-164.246200149</c:v>
                </c:pt>
                <c:pt idx="415">
                  <c:v>-164.57553878600001</c:v>
                </c:pt>
                <c:pt idx="416">
                  <c:v>-164.96232860200001</c:v>
                </c:pt>
                <c:pt idx="417">
                  <c:v>-164.82838354500001</c:v>
                </c:pt>
                <c:pt idx="418">
                  <c:v>-164.02169647299999</c:v>
                </c:pt>
                <c:pt idx="419">
                  <c:v>-165.89531447100001</c:v>
                </c:pt>
                <c:pt idx="420">
                  <c:v>-164.13099815199999</c:v>
                </c:pt>
                <c:pt idx="421">
                  <c:v>-165.054125293</c:v>
                </c:pt>
                <c:pt idx="422">
                  <c:v>-164.92323656400001</c:v>
                </c:pt>
                <c:pt idx="423">
                  <c:v>-164.60878969500001</c:v>
                </c:pt>
                <c:pt idx="424">
                  <c:v>-164.21160221</c:v>
                </c:pt>
                <c:pt idx="425">
                  <c:v>-165.554079161</c:v>
                </c:pt>
                <c:pt idx="426">
                  <c:v>-164.48702575799999</c:v>
                </c:pt>
                <c:pt idx="427">
                  <c:v>-165.57942954699999</c:v>
                </c:pt>
                <c:pt idx="428">
                  <c:v>-164.62258117100001</c:v>
                </c:pt>
                <c:pt idx="429">
                  <c:v>-164.58407830600001</c:v>
                </c:pt>
                <c:pt idx="430">
                  <c:v>-164.655660103</c:v>
                </c:pt>
                <c:pt idx="431">
                  <c:v>-165.44551124500001</c:v>
                </c:pt>
                <c:pt idx="432">
                  <c:v>-164.41663752400001</c:v>
                </c:pt>
                <c:pt idx="433">
                  <c:v>-165.79199067499999</c:v>
                </c:pt>
                <c:pt idx="434">
                  <c:v>-165.89358309900001</c:v>
                </c:pt>
                <c:pt idx="435">
                  <c:v>-164.90237806900001</c:v>
                </c:pt>
                <c:pt idx="436">
                  <c:v>-166.275446082</c:v>
                </c:pt>
                <c:pt idx="437">
                  <c:v>-165.47452437699999</c:v>
                </c:pt>
                <c:pt idx="438">
                  <c:v>-164.98918975699999</c:v>
                </c:pt>
                <c:pt idx="439">
                  <c:v>-166.33607746499999</c:v>
                </c:pt>
                <c:pt idx="440">
                  <c:v>-165.17502650500001</c:v>
                </c:pt>
                <c:pt idx="441">
                  <c:v>-165.11969364800001</c:v>
                </c:pt>
                <c:pt idx="442">
                  <c:v>-164.52289602100001</c:v>
                </c:pt>
                <c:pt idx="443">
                  <c:v>-166.24784246799999</c:v>
                </c:pt>
                <c:pt idx="444">
                  <c:v>-165.94143005699999</c:v>
                </c:pt>
                <c:pt idx="445">
                  <c:v>-164.595568848</c:v>
                </c:pt>
                <c:pt idx="446">
                  <c:v>-165.13810849199999</c:v>
                </c:pt>
                <c:pt idx="447">
                  <c:v>-165.61969409</c:v>
                </c:pt>
                <c:pt idx="448">
                  <c:v>-166.54146222099999</c:v>
                </c:pt>
                <c:pt idx="449">
                  <c:v>-165.71767025299999</c:v>
                </c:pt>
                <c:pt idx="450">
                  <c:v>-166.74273339499999</c:v>
                </c:pt>
                <c:pt idx="451">
                  <c:v>-167.01120183800001</c:v>
                </c:pt>
                <c:pt idx="452">
                  <c:v>-166.15796318100001</c:v>
                </c:pt>
                <c:pt idx="453">
                  <c:v>-166.087985815</c:v>
                </c:pt>
                <c:pt idx="454">
                  <c:v>-165.615999061</c:v>
                </c:pt>
                <c:pt idx="455">
                  <c:v>-164.999010266</c:v>
                </c:pt>
                <c:pt idx="456">
                  <c:v>-166.180477844</c:v>
                </c:pt>
                <c:pt idx="457">
                  <c:v>-165.71493052299999</c:v>
                </c:pt>
                <c:pt idx="458">
                  <c:v>-166.116666417</c:v>
                </c:pt>
                <c:pt idx="459">
                  <c:v>-167.832332081</c:v>
                </c:pt>
                <c:pt idx="460">
                  <c:v>-166.741947122</c:v>
                </c:pt>
                <c:pt idx="461">
                  <c:v>-166.709862058</c:v>
                </c:pt>
                <c:pt idx="462">
                  <c:v>-166.677776994</c:v>
                </c:pt>
                <c:pt idx="463">
                  <c:v>-166.86808953799999</c:v>
                </c:pt>
                <c:pt idx="464">
                  <c:v>-167.47311353500001</c:v>
                </c:pt>
                <c:pt idx="465">
                  <c:v>-166.74032010400001</c:v>
                </c:pt>
                <c:pt idx="466">
                  <c:v>-166.24347680100001</c:v>
                </c:pt>
                <c:pt idx="467">
                  <c:v>-167.042038781</c:v>
                </c:pt>
                <c:pt idx="468">
                  <c:v>-168.99570811999999</c:v>
                </c:pt>
                <c:pt idx="469">
                  <c:v>-168.54623597700001</c:v>
                </c:pt>
                <c:pt idx="470">
                  <c:v>-167.04730723599999</c:v>
                </c:pt>
                <c:pt idx="471">
                  <c:v>-167.082278645</c:v>
                </c:pt>
                <c:pt idx="472">
                  <c:v>-168.35770162599999</c:v>
                </c:pt>
                <c:pt idx="473">
                  <c:v>-166.56090428799999</c:v>
                </c:pt>
                <c:pt idx="474">
                  <c:v>-167.950950374</c:v>
                </c:pt>
                <c:pt idx="475">
                  <c:v>-168.54989072000001</c:v>
                </c:pt>
                <c:pt idx="476">
                  <c:v>-168.77680271700001</c:v>
                </c:pt>
                <c:pt idx="477">
                  <c:v>-168.086548096</c:v>
                </c:pt>
                <c:pt idx="478">
                  <c:v>-166.574481811</c:v>
                </c:pt>
                <c:pt idx="479">
                  <c:v>-167.84117132200001</c:v>
                </c:pt>
                <c:pt idx="480">
                  <c:v>-168.28801842799999</c:v>
                </c:pt>
                <c:pt idx="481">
                  <c:v>-167.92365633899999</c:v>
                </c:pt>
                <c:pt idx="482">
                  <c:v>-167.37024440799999</c:v>
                </c:pt>
                <c:pt idx="483">
                  <c:v>-168.76244600499999</c:v>
                </c:pt>
                <c:pt idx="484">
                  <c:v>-168.44562294400001</c:v>
                </c:pt>
                <c:pt idx="485">
                  <c:v>-168.62184893200001</c:v>
                </c:pt>
                <c:pt idx="486">
                  <c:v>-168.243968045</c:v>
                </c:pt>
                <c:pt idx="487">
                  <c:v>-168.48182884100001</c:v>
                </c:pt>
                <c:pt idx="488">
                  <c:v>-169.881140042</c:v>
                </c:pt>
                <c:pt idx="489">
                  <c:v>-168.837659487</c:v>
                </c:pt>
                <c:pt idx="490">
                  <c:v>-167.869840203</c:v>
                </c:pt>
                <c:pt idx="491">
                  <c:v>-166.83031659100001</c:v>
                </c:pt>
                <c:pt idx="492">
                  <c:v>-166.51981919299999</c:v>
                </c:pt>
                <c:pt idx="493">
                  <c:v>-167.18620510400001</c:v>
                </c:pt>
                <c:pt idx="494">
                  <c:v>-166.59009154149999</c:v>
                </c:pt>
                <c:pt idx="495">
                  <c:v>-165.99397797899999</c:v>
                </c:pt>
                <c:pt idx="496">
                  <c:v>-168.35197093299999</c:v>
                </c:pt>
                <c:pt idx="497">
                  <c:v>-167.617562832</c:v>
                </c:pt>
                <c:pt idx="498">
                  <c:v>-167.062239293</c:v>
                </c:pt>
                <c:pt idx="499">
                  <c:v>-168.25897392900001</c:v>
                </c:pt>
                <c:pt idx="500">
                  <c:v>-166.84857493199999</c:v>
                </c:pt>
                <c:pt idx="501">
                  <c:v>-167.33588202799999</c:v>
                </c:pt>
                <c:pt idx="502">
                  <c:v>-167.611505169</c:v>
                </c:pt>
                <c:pt idx="503">
                  <c:v>-167.40204884400001</c:v>
                </c:pt>
                <c:pt idx="504">
                  <c:v>-167.205492212</c:v>
                </c:pt>
                <c:pt idx="505">
                  <c:v>-167.318456295</c:v>
                </c:pt>
                <c:pt idx="506">
                  <c:v>-168.836147157</c:v>
                </c:pt>
                <c:pt idx="507">
                  <c:v>-168.72885127999999</c:v>
                </c:pt>
                <c:pt idx="508">
                  <c:v>-168.38890612599999</c:v>
                </c:pt>
                <c:pt idx="509">
                  <c:v>-167.90189047699999</c:v>
                </c:pt>
                <c:pt idx="510">
                  <c:v>-169.158564501</c:v>
                </c:pt>
                <c:pt idx="511">
                  <c:v>-168.06941327000001</c:v>
                </c:pt>
                <c:pt idx="512">
                  <c:v>-167.10461006599999</c:v>
                </c:pt>
                <c:pt idx="513">
                  <c:v>-167.54782433599999</c:v>
                </c:pt>
                <c:pt idx="514">
                  <c:v>-168.18700105100001</c:v>
                </c:pt>
                <c:pt idx="515">
                  <c:v>-167.78362841800001</c:v>
                </c:pt>
                <c:pt idx="516">
                  <c:v>-168.57245393400001</c:v>
                </c:pt>
                <c:pt idx="517">
                  <c:v>-167.74206124200001</c:v>
                </c:pt>
                <c:pt idx="518">
                  <c:v>-168.449831983</c:v>
                </c:pt>
                <c:pt idx="519">
                  <c:v>-168.01173294399999</c:v>
                </c:pt>
                <c:pt idx="520">
                  <c:v>-167.06047665599999</c:v>
                </c:pt>
                <c:pt idx="521">
                  <c:v>-167.819444092</c:v>
                </c:pt>
                <c:pt idx="522">
                  <c:v>-166.83724872400001</c:v>
                </c:pt>
                <c:pt idx="523">
                  <c:v>-167.95108593099999</c:v>
                </c:pt>
                <c:pt idx="524">
                  <c:v>-168.66113791699999</c:v>
                </c:pt>
                <c:pt idx="525">
                  <c:v>-167.56334964000001</c:v>
                </c:pt>
                <c:pt idx="526">
                  <c:v>-167.64621639699999</c:v>
                </c:pt>
                <c:pt idx="527">
                  <c:v>-168.51610506399999</c:v>
                </c:pt>
                <c:pt idx="528">
                  <c:v>-168.93545189400001</c:v>
                </c:pt>
                <c:pt idx="529">
                  <c:v>-167.50298174900001</c:v>
                </c:pt>
                <c:pt idx="530">
                  <c:v>-167.73463416000001</c:v>
                </c:pt>
                <c:pt idx="531">
                  <c:v>-167.675977937</c:v>
                </c:pt>
                <c:pt idx="532">
                  <c:v>-167.340881661</c:v>
                </c:pt>
                <c:pt idx="533">
                  <c:v>-168.126678489</c:v>
                </c:pt>
                <c:pt idx="534">
                  <c:v>-168.63433655200001</c:v>
                </c:pt>
                <c:pt idx="535">
                  <c:v>-168.689683538</c:v>
                </c:pt>
                <c:pt idx="536">
                  <c:v>-167.991042282</c:v>
                </c:pt>
                <c:pt idx="537">
                  <c:v>-168.237052167</c:v>
                </c:pt>
                <c:pt idx="538">
                  <c:v>-167.442898501</c:v>
                </c:pt>
                <c:pt idx="539">
                  <c:v>-167.93332565099999</c:v>
                </c:pt>
                <c:pt idx="540">
                  <c:v>-168.670912859</c:v>
                </c:pt>
                <c:pt idx="541">
                  <c:v>-168.30555872100001</c:v>
                </c:pt>
                <c:pt idx="542">
                  <c:v>-168.871173567</c:v>
                </c:pt>
                <c:pt idx="543">
                  <c:v>-167.93863236999999</c:v>
                </c:pt>
                <c:pt idx="544">
                  <c:v>-168.283516851</c:v>
                </c:pt>
                <c:pt idx="545">
                  <c:v>-167.69283015299999</c:v>
                </c:pt>
                <c:pt idx="546">
                  <c:v>-168.14849208699999</c:v>
                </c:pt>
                <c:pt idx="547">
                  <c:v>-168.001798025</c:v>
                </c:pt>
                <c:pt idx="548">
                  <c:v>-169.16472359100001</c:v>
                </c:pt>
                <c:pt idx="549">
                  <c:v>-168.34968866599999</c:v>
                </c:pt>
                <c:pt idx="550">
                  <c:v>-168.12625422599999</c:v>
                </c:pt>
                <c:pt idx="551">
                  <c:v>-168.45803633</c:v>
                </c:pt>
                <c:pt idx="552">
                  <c:v>-168.02793173399999</c:v>
                </c:pt>
                <c:pt idx="553">
                  <c:v>-169.86484045</c:v>
                </c:pt>
                <c:pt idx="554">
                  <c:v>-169.83761363400001</c:v>
                </c:pt>
                <c:pt idx="555">
                  <c:v>-168.916446659</c:v>
                </c:pt>
                <c:pt idx="556">
                  <c:v>-168.823160336</c:v>
                </c:pt>
                <c:pt idx="557">
                  <c:v>-169.466170374</c:v>
                </c:pt>
                <c:pt idx="558">
                  <c:v>-168.17148232100001</c:v>
                </c:pt>
                <c:pt idx="559">
                  <c:v>-168.80953668399999</c:v>
                </c:pt>
                <c:pt idx="560">
                  <c:v>-168.755615869</c:v>
                </c:pt>
                <c:pt idx="561">
                  <c:v>-169.08407612799999</c:v>
                </c:pt>
                <c:pt idx="562">
                  <c:v>-168.50481478500001</c:v>
                </c:pt>
                <c:pt idx="563">
                  <c:v>-168.58205532100001</c:v>
                </c:pt>
                <c:pt idx="564">
                  <c:v>-169.54627072599999</c:v>
                </c:pt>
                <c:pt idx="565">
                  <c:v>-168.34738375399999</c:v>
                </c:pt>
                <c:pt idx="566">
                  <c:v>-167.88377265299999</c:v>
                </c:pt>
                <c:pt idx="567">
                  <c:v>-169.52101673199999</c:v>
                </c:pt>
                <c:pt idx="568">
                  <c:v>-168.82556747500001</c:v>
                </c:pt>
                <c:pt idx="569">
                  <c:v>-168.73012903599999</c:v>
                </c:pt>
                <c:pt idx="570">
                  <c:v>-169.655190189</c:v>
                </c:pt>
                <c:pt idx="571">
                  <c:v>-170.00227064200001</c:v>
                </c:pt>
                <c:pt idx="572">
                  <c:v>-169.21687249499999</c:v>
                </c:pt>
                <c:pt idx="573">
                  <c:v>-168.87099526599999</c:v>
                </c:pt>
                <c:pt idx="574">
                  <c:v>-169.27799581799999</c:v>
                </c:pt>
                <c:pt idx="575">
                  <c:v>-168.956907871</c:v>
                </c:pt>
                <c:pt idx="576">
                  <c:v>-169.09976139</c:v>
                </c:pt>
                <c:pt idx="577">
                  <c:v>-170.26536999300001</c:v>
                </c:pt>
                <c:pt idx="578">
                  <c:v>-168.30258797499999</c:v>
                </c:pt>
                <c:pt idx="579">
                  <c:v>-170.224654515</c:v>
                </c:pt>
                <c:pt idx="580">
                  <c:v>-170.38187590800001</c:v>
                </c:pt>
                <c:pt idx="581">
                  <c:v>-169.31392721200001</c:v>
                </c:pt>
                <c:pt idx="582">
                  <c:v>-169.48265484199999</c:v>
                </c:pt>
                <c:pt idx="583">
                  <c:v>-169.47295401900001</c:v>
                </c:pt>
                <c:pt idx="584">
                  <c:v>-169.44784240300001</c:v>
                </c:pt>
                <c:pt idx="585">
                  <c:v>-169.80706971199999</c:v>
                </c:pt>
                <c:pt idx="586">
                  <c:v>-169.49405599400001</c:v>
                </c:pt>
                <c:pt idx="587">
                  <c:v>-168.93187298699999</c:v>
                </c:pt>
                <c:pt idx="588">
                  <c:v>-169.691274252</c:v>
                </c:pt>
                <c:pt idx="589">
                  <c:v>-170.27230628199999</c:v>
                </c:pt>
                <c:pt idx="590">
                  <c:v>-168.76192890499999</c:v>
                </c:pt>
                <c:pt idx="591">
                  <c:v>-170.60726686500001</c:v>
                </c:pt>
                <c:pt idx="592">
                  <c:v>-169.308127367</c:v>
                </c:pt>
                <c:pt idx="593">
                  <c:v>-169.364308859</c:v>
                </c:pt>
                <c:pt idx="594">
                  <c:v>-169.56021540399999</c:v>
                </c:pt>
                <c:pt idx="595">
                  <c:v>-169.74330244699999</c:v>
                </c:pt>
                <c:pt idx="596">
                  <c:v>-168.894920996</c:v>
                </c:pt>
                <c:pt idx="597">
                  <c:v>-170.23672485399999</c:v>
                </c:pt>
                <c:pt idx="598">
                  <c:v>-170.39522758699999</c:v>
                </c:pt>
                <c:pt idx="599">
                  <c:v>-169.64231072600001</c:v>
                </c:pt>
                <c:pt idx="600">
                  <c:v>-168.995604837</c:v>
                </c:pt>
                <c:pt idx="601">
                  <c:v>-169.89756689199999</c:v>
                </c:pt>
                <c:pt idx="602">
                  <c:v>-171.325244836</c:v>
                </c:pt>
                <c:pt idx="603">
                  <c:v>-170.35638367000001</c:v>
                </c:pt>
                <c:pt idx="604">
                  <c:v>-170.072684592</c:v>
                </c:pt>
                <c:pt idx="605">
                  <c:v>-169.85574994000001</c:v>
                </c:pt>
                <c:pt idx="606">
                  <c:v>-170.96176966199999</c:v>
                </c:pt>
                <c:pt idx="607">
                  <c:v>-170.52921405199999</c:v>
                </c:pt>
                <c:pt idx="608">
                  <c:v>-170.82572361800001</c:v>
                </c:pt>
                <c:pt idx="609">
                  <c:v>-172.18837318600001</c:v>
                </c:pt>
                <c:pt idx="610">
                  <c:v>-171.46079832800001</c:v>
                </c:pt>
                <c:pt idx="611">
                  <c:v>-170.59966715100001</c:v>
                </c:pt>
                <c:pt idx="612">
                  <c:v>-170.104019456</c:v>
                </c:pt>
                <c:pt idx="613">
                  <c:v>-170.515644638</c:v>
                </c:pt>
                <c:pt idx="614">
                  <c:v>-171.44816020600001</c:v>
                </c:pt>
                <c:pt idx="615">
                  <c:v>-171.55376410599999</c:v>
                </c:pt>
                <c:pt idx="616">
                  <c:v>-170.599842946</c:v>
                </c:pt>
                <c:pt idx="617">
                  <c:v>-170.43456392799999</c:v>
                </c:pt>
                <c:pt idx="618">
                  <c:v>-170.304853718</c:v>
                </c:pt>
                <c:pt idx="619">
                  <c:v>-171.57845314799999</c:v>
                </c:pt>
                <c:pt idx="620">
                  <c:v>-171.69734496500001</c:v>
                </c:pt>
                <c:pt idx="621">
                  <c:v>-172.53700144300001</c:v>
                </c:pt>
                <c:pt idx="622">
                  <c:v>-172.054855038</c:v>
                </c:pt>
                <c:pt idx="623">
                  <c:v>-171.72034576999999</c:v>
                </c:pt>
                <c:pt idx="624">
                  <c:v>-172.59405393700001</c:v>
                </c:pt>
                <c:pt idx="625">
                  <c:v>-171.61807045200001</c:v>
                </c:pt>
                <c:pt idx="626">
                  <c:v>-170.857419905</c:v>
                </c:pt>
                <c:pt idx="627">
                  <c:v>-171.31955880699999</c:v>
                </c:pt>
                <c:pt idx="628">
                  <c:v>-172.333237341</c:v>
                </c:pt>
                <c:pt idx="629">
                  <c:v>-171.52930345999999</c:v>
                </c:pt>
                <c:pt idx="630">
                  <c:v>-170.87490606899999</c:v>
                </c:pt>
                <c:pt idx="631">
                  <c:v>-170.60641815400001</c:v>
                </c:pt>
                <c:pt idx="632">
                  <c:v>-172.072779196</c:v>
                </c:pt>
                <c:pt idx="633">
                  <c:v>-171.821286216</c:v>
                </c:pt>
                <c:pt idx="634">
                  <c:v>-171.248943473</c:v>
                </c:pt>
                <c:pt idx="635">
                  <c:v>-171.55067375300001</c:v>
                </c:pt>
                <c:pt idx="636">
                  <c:v>-171.361362085</c:v>
                </c:pt>
                <c:pt idx="637">
                  <c:v>-172.790742193</c:v>
                </c:pt>
                <c:pt idx="638">
                  <c:v>-171.32092185600001</c:v>
                </c:pt>
                <c:pt idx="639">
                  <c:v>-171.23262917900001</c:v>
                </c:pt>
                <c:pt idx="640">
                  <c:v>-173.198296642</c:v>
                </c:pt>
                <c:pt idx="641">
                  <c:v>-171.55124660199999</c:v>
                </c:pt>
                <c:pt idx="642">
                  <c:v>-171.876928247</c:v>
                </c:pt>
                <c:pt idx="643">
                  <c:v>-171.539713877</c:v>
                </c:pt>
                <c:pt idx="644">
                  <c:v>-171.3773568885</c:v>
                </c:pt>
                <c:pt idx="645">
                  <c:v>-171.21499990000001</c:v>
                </c:pt>
                <c:pt idx="646">
                  <c:v>-170.79650145100001</c:v>
                </c:pt>
                <c:pt idx="647">
                  <c:v>-170.74570924299999</c:v>
                </c:pt>
                <c:pt idx="648">
                  <c:v>-170.72168916800001</c:v>
                </c:pt>
                <c:pt idx="649">
                  <c:v>-171.29112783100001</c:v>
                </c:pt>
                <c:pt idx="650">
                  <c:v>-171.427718709</c:v>
                </c:pt>
                <c:pt idx="651">
                  <c:v>-171.547012569</c:v>
                </c:pt>
                <c:pt idx="652">
                  <c:v>-171.970352023</c:v>
                </c:pt>
                <c:pt idx="653">
                  <c:v>-171.614552589</c:v>
                </c:pt>
                <c:pt idx="654">
                  <c:v>-171.979073774</c:v>
                </c:pt>
                <c:pt idx="655">
                  <c:v>-171.078985405</c:v>
                </c:pt>
                <c:pt idx="656">
                  <c:v>-172.04439499599999</c:v>
                </c:pt>
                <c:pt idx="657">
                  <c:v>-170.91708714200001</c:v>
                </c:pt>
                <c:pt idx="658">
                  <c:v>-171.27371506899999</c:v>
                </c:pt>
                <c:pt idx="659">
                  <c:v>-171.086792796</c:v>
                </c:pt>
                <c:pt idx="660">
                  <c:v>-172.905922702</c:v>
                </c:pt>
                <c:pt idx="661">
                  <c:v>-172.049247135</c:v>
                </c:pt>
                <c:pt idx="662">
                  <c:v>-170.871401795</c:v>
                </c:pt>
                <c:pt idx="663">
                  <c:v>-171.200221094</c:v>
                </c:pt>
                <c:pt idx="664">
                  <c:v>-171.45538955249998</c:v>
                </c:pt>
                <c:pt idx="665">
                  <c:v>-171.71055801099999</c:v>
                </c:pt>
                <c:pt idx="666">
                  <c:v>-172.57191701100001</c:v>
                </c:pt>
                <c:pt idx="667">
                  <c:v>-172.53705584599999</c:v>
                </c:pt>
                <c:pt idx="668">
                  <c:v>-172.101851396</c:v>
                </c:pt>
                <c:pt idx="669">
                  <c:v>-171.52693436999999</c:v>
                </c:pt>
                <c:pt idx="670">
                  <c:v>-172.057276242</c:v>
                </c:pt>
                <c:pt idx="671">
                  <c:v>-171.48152954599999</c:v>
                </c:pt>
                <c:pt idx="672">
                  <c:v>-171.45368333900001</c:v>
                </c:pt>
                <c:pt idx="673">
                  <c:v>-171.770939433</c:v>
                </c:pt>
                <c:pt idx="674">
                  <c:v>-172.123090762</c:v>
                </c:pt>
                <c:pt idx="675">
                  <c:v>-171.454627945</c:v>
                </c:pt>
                <c:pt idx="676">
                  <c:v>-172.49094558499999</c:v>
                </c:pt>
                <c:pt idx="677">
                  <c:v>-171.508713989</c:v>
                </c:pt>
                <c:pt idx="678">
                  <c:v>-171.79793051199999</c:v>
                </c:pt>
                <c:pt idx="679">
                  <c:v>-172.06092269600001</c:v>
                </c:pt>
                <c:pt idx="680">
                  <c:v>-171.92107616300001</c:v>
                </c:pt>
                <c:pt idx="681">
                  <c:v>-170.04312933400001</c:v>
                </c:pt>
                <c:pt idx="682">
                  <c:v>-172.32289649500001</c:v>
                </c:pt>
                <c:pt idx="683">
                  <c:v>-172.72649357</c:v>
                </c:pt>
                <c:pt idx="684">
                  <c:v>-171.57225613599999</c:v>
                </c:pt>
                <c:pt idx="685">
                  <c:v>-172.185794985</c:v>
                </c:pt>
                <c:pt idx="686">
                  <c:v>-172.49600850799999</c:v>
                </c:pt>
                <c:pt idx="687">
                  <c:v>-171.907455048</c:v>
                </c:pt>
                <c:pt idx="688">
                  <c:v>-171.325564539</c:v>
                </c:pt>
                <c:pt idx="689">
                  <c:v>-171.47317050699999</c:v>
                </c:pt>
                <c:pt idx="690">
                  <c:v>-171.59620772</c:v>
                </c:pt>
                <c:pt idx="691">
                  <c:v>-171.80212492199999</c:v>
                </c:pt>
                <c:pt idx="692">
                  <c:v>-174.10087413700001</c:v>
                </c:pt>
                <c:pt idx="693">
                  <c:v>-172.54703480800001</c:v>
                </c:pt>
                <c:pt idx="694">
                  <c:v>-173.60170192999999</c:v>
                </c:pt>
                <c:pt idx="695">
                  <c:v>-173.256235084</c:v>
                </c:pt>
                <c:pt idx="696">
                  <c:v>-172.33132229099999</c:v>
                </c:pt>
                <c:pt idx="697">
                  <c:v>-172.65579700800001</c:v>
                </c:pt>
                <c:pt idx="698">
                  <c:v>-172.476940888</c:v>
                </c:pt>
                <c:pt idx="699">
                  <c:v>-171.79385625200001</c:v>
                </c:pt>
                <c:pt idx="700">
                  <c:v>-173.527632017</c:v>
                </c:pt>
                <c:pt idx="701">
                  <c:v>-173.08974810500001</c:v>
                </c:pt>
                <c:pt idx="702">
                  <c:v>-173.156152357</c:v>
                </c:pt>
                <c:pt idx="703">
                  <c:v>-172.62316871799999</c:v>
                </c:pt>
                <c:pt idx="704">
                  <c:v>-172.42412328699999</c:v>
                </c:pt>
                <c:pt idx="705">
                  <c:v>-172.22507785600001</c:v>
                </c:pt>
                <c:pt idx="706">
                  <c:v>-171.848403499</c:v>
                </c:pt>
                <c:pt idx="707">
                  <c:v>-171.60877638100001</c:v>
                </c:pt>
                <c:pt idx="708">
                  <c:v>-173.01938158900001</c:v>
                </c:pt>
                <c:pt idx="709">
                  <c:v>-170.656692588</c:v>
                </c:pt>
                <c:pt idx="710">
                  <c:v>-171.53921802599999</c:v>
                </c:pt>
                <c:pt idx="711">
                  <c:v>-172.190366041</c:v>
                </c:pt>
                <c:pt idx="712">
                  <c:v>-171.51197558199999</c:v>
                </c:pt>
                <c:pt idx="713">
                  <c:v>-170.329157111</c:v>
                </c:pt>
                <c:pt idx="714">
                  <c:v>-171.68770252499999</c:v>
                </c:pt>
                <c:pt idx="715">
                  <c:v>-171.28528905600001</c:v>
                </c:pt>
                <c:pt idx="716">
                  <c:v>-171.30661796499999</c:v>
                </c:pt>
                <c:pt idx="717">
                  <c:v>-170.77114584899999</c:v>
                </c:pt>
                <c:pt idx="718">
                  <c:v>-170.56299957300001</c:v>
                </c:pt>
                <c:pt idx="719">
                  <c:v>-170.47631338799999</c:v>
                </c:pt>
                <c:pt idx="720">
                  <c:v>-170.46178138499999</c:v>
                </c:pt>
                <c:pt idx="721">
                  <c:v>-170.447249382</c:v>
                </c:pt>
                <c:pt idx="722">
                  <c:v>-170.14283974200001</c:v>
                </c:pt>
                <c:pt idx="723">
                  <c:v>-171.153150517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wenzel!$C$3</c:f>
              <c:strCache>
                <c:ptCount val="1"/>
                <c:pt idx="0">
                  <c:v>100MHz 501-04623 scaled by 20LOG(1800/100) to 1800MHz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wenzel!$A$4:$A$727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wenzel!$C$4:$C$727</c:f>
              <c:numCache>
                <c:formatCode>General</c:formatCode>
                <c:ptCount val="724"/>
                <c:pt idx="0">
                  <c:v>-106.17784451393388</c:v>
                </c:pt>
                <c:pt idx="1">
                  <c:v>-106.67343819193388</c:v>
                </c:pt>
                <c:pt idx="2">
                  <c:v>-108.19946279393386</c:v>
                </c:pt>
                <c:pt idx="3">
                  <c:v>-108.70177844493386</c:v>
                </c:pt>
                <c:pt idx="4">
                  <c:v>-108.16987467793388</c:v>
                </c:pt>
                <c:pt idx="5">
                  <c:v>-108.59843221493387</c:v>
                </c:pt>
                <c:pt idx="6">
                  <c:v>-109.11403921993386</c:v>
                </c:pt>
                <c:pt idx="7">
                  <c:v>-108.22319432993388</c:v>
                </c:pt>
                <c:pt idx="8">
                  <c:v>-107.50472694493388</c:v>
                </c:pt>
                <c:pt idx="9">
                  <c:v>-107.63689604693388</c:v>
                </c:pt>
                <c:pt idx="10">
                  <c:v>-107.06078146193386</c:v>
                </c:pt>
                <c:pt idx="11">
                  <c:v>-106.79287853793386</c:v>
                </c:pt>
                <c:pt idx="12">
                  <c:v>-106.94645005493388</c:v>
                </c:pt>
                <c:pt idx="13">
                  <c:v>-107.19603867793387</c:v>
                </c:pt>
                <c:pt idx="14">
                  <c:v>-110.15193034293387</c:v>
                </c:pt>
                <c:pt idx="15">
                  <c:v>-111.13823238493387</c:v>
                </c:pt>
                <c:pt idx="16">
                  <c:v>-109.09834249393387</c:v>
                </c:pt>
                <c:pt idx="17">
                  <c:v>-109.65295872693386</c:v>
                </c:pt>
                <c:pt idx="18">
                  <c:v>-109.44233492393388</c:v>
                </c:pt>
                <c:pt idx="19">
                  <c:v>-109.19436098993387</c:v>
                </c:pt>
                <c:pt idx="20">
                  <c:v>-108.47477308093386</c:v>
                </c:pt>
                <c:pt idx="21">
                  <c:v>-110.26907705893387</c:v>
                </c:pt>
                <c:pt idx="22">
                  <c:v>-109.62478564793386</c:v>
                </c:pt>
                <c:pt idx="23">
                  <c:v>-108.84091676493387</c:v>
                </c:pt>
                <c:pt idx="24">
                  <c:v>-109.12864916093386</c:v>
                </c:pt>
                <c:pt idx="25">
                  <c:v>-109.01499991093388</c:v>
                </c:pt>
                <c:pt idx="26">
                  <c:v>-110.09207995393388</c:v>
                </c:pt>
                <c:pt idx="27">
                  <c:v>-110.81324447393388</c:v>
                </c:pt>
                <c:pt idx="28">
                  <c:v>-110.46407895793388</c:v>
                </c:pt>
                <c:pt idx="29">
                  <c:v>-106.83957998493386</c:v>
                </c:pt>
                <c:pt idx="30">
                  <c:v>-107.00600714443385</c:v>
                </c:pt>
                <c:pt idx="31">
                  <c:v>-107.17243430393387</c:v>
                </c:pt>
                <c:pt idx="32">
                  <c:v>-109.60836272293386</c:v>
                </c:pt>
                <c:pt idx="33">
                  <c:v>-111.83270439493387</c:v>
                </c:pt>
                <c:pt idx="34">
                  <c:v>-110.36952796393388</c:v>
                </c:pt>
                <c:pt idx="35">
                  <c:v>-110.46830878993387</c:v>
                </c:pt>
                <c:pt idx="36">
                  <c:v>-107.87329146293388</c:v>
                </c:pt>
                <c:pt idx="37">
                  <c:v>-108.54287445043389</c:v>
                </c:pt>
                <c:pt idx="38">
                  <c:v>-109.21245743793386</c:v>
                </c:pt>
                <c:pt idx="39">
                  <c:v>-111.13478368593388</c:v>
                </c:pt>
                <c:pt idx="40">
                  <c:v>-113.73365145393387</c:v>
                </c:pt>
                <c:pt idx="41">
                  <c:v>-113.48246174593388</c:v>
                </c:pt>
                <c:pt idx="42">
                  <c:v>-112.87258612893388</c:v>
                </c:pt>
                <c:pt idx="43">
                  <c:v>-111.16947103693388</c:v>
                </c:pt>
                <c:pt idx="44">
                  <c:v>-112.89092654793387</c:v>
                </c:pt>
                <c:pt idx="45">
                  <c:v>-114.04424524693388</c:v>
                </c:pt>
                <c:pt idx="46">
                  <c:v>-114.12724444993387</c:v>
                </c:pt>
                <c:pt idx="47">
                  <c:v>-113.86694888393387</c:v>
                </c:pt>
                <c:pt idx="48">
                  <c:v>-112.85221387393386</c:v>
                </c:pt>
                <c:pt idx="49">
                  <c:v>-115.10442279893388</c:v>
                </c:pt>
                <c:pt idx="50">
                  <c:v>-114.04503857593386</c:v>
                </c:pt>
                <c:pt idx="51">
                  <c:v>-113.52488562893387</c:v>
                </c:pt>
                <c:pt idx="52">
                  <c:v>-112.81111165593387</c:v>
                </c:pt>
                <c:pt idx="53">
                  <c:v>-114.85718954893386</c:v>
                </c:pt>
                <c:pt idx="54">
                  <c:v>-113.91049920793387</c:v>
                </c:pt>
                <c:pt idx="55">
                  <c:v>-112.96164623793388</c:v>
                </c:pt>
                <c:pt idx="56">
                  <c:v>-113.60470738293387</c:v>
                </c:pt>
                <c:pt idx="57">
                  <c:v>-114.51904315693386</c:v>
                </c:pt>
                <c:pt idx="58">
                  <c:v>-115.10688774593388</c:v>
                </c:pt>
                <c:pt idx="59">
                  <c:v>-115.48185281393387</c:v>
                </c:pt>
                <c:pt idx="60">
                  <c:v>-112.31682264993387</c:v>
                </c:pt>
                <c:pt idx="61">
                  <c:v>-114.23472682993386</c:v>
                </c:pt>
                <c:pt idx="62">
                  <c:v>-114.49993939993388</c:v>
                </c:pt>
                <c:pt idx="63">
                  <c:v>-116.14640987493388</c:v>
                </c:pt>
                <c:pt idx="64">
                  <c:v>-115.72376240293386</c:v>
                </c:pt>
                <c:pt idx="65">
                  <c:v>-117.08000339993387</c:v>
                </c:pt>
                <c:pt idx="66">
                  <c:v>-117.21292928693387</c:v>
                </c:pt>
                <c:pt idx="67">
                  <c:v>-118.28349902293388</c:v>
                </c:pt>
                <c:pt idx="68">
                  <c:v>-117.83583432793387</c:v>
                </c:pt>
                <c:pt idx="69">
                  <c:v>-116.85994611493388</c:v>
                </c:pt>
                <c:pt idx="70">
                  <c:v>-115.25820385793386</c:v>
                </c:pt>
                <c:pt idx="71">
                  <c:v>-116.00872305893387</c:v>
                </c:pt>
                <c:pt idx="72">
                  <c:v>-117.27994935193388</c:v>
                </c:pt>
                <c:pt idx="73">
                  <c:v>-116.55813522693387</c:v>
                </c:pt>
                <c:pt idx="74">
                  <c:v>-116.13762081393386</c:v>
                </c:pt>
                <c:pt idx="75">
                  <c:v>-116.67446443493387</c:v>
                </c:pt>
                <c:pt idx="76">
                  <c:v>-116.59016118193387</c:v>
                </c:pt>
                <c:pt idx="77">
                  <c:v>-116.50585792893386</c:v>
                </c:pt>
                <c:pt idx="78">
                  <c:v>-116.69664104893388</c:v>
                </c:pt>
                <c:pt idx="79">
                  <c:v>-117.66192714693386</c:v>
                </c:pt>
                <c:pt idx="80">
                  <c:v>-117.86699133993386</c:v>
                </c:pt>
                <c:pt idx="81">
                  <c:v>-116.88785424793386</c:v>
                </c:pt>
                <c:pt idx="82">
                  <c:v>-116.89449131993388</c:v>
                </c:pt>
                <c:pt idx="83">
                  <c:v>-117.40643262693388</c:v>
                </c:pt>
                <c:pt idx="84">
                  <c:v>-116.88397734893388</c:v>
                </c:pt>
                <c:pt idx="85">
                  <c:v>-120.12076922293386</c:v>
                </c:pt>
                <c:pt idx="86">
                  <c:v>-118.38374445693387</c:v>
                </c:pt>
                <c:pt idx="87">
                  <c:v>-117.98360516293388</c:v>
                </c:pt>
                <c:pt idx="88">
                  <c:v>-117.58255486593387</c:v>
                </c:pt>
                <c:pt idx="89">
                  <c:v>-116.20071208493388</c:v>
                </c:pt>
                <c:pt idx="90">
                  <c:v>-116.7603845734339</c:v>
                </c:pt>
                <c:pt idx="91">
                  <c:v>-117.32005706193388</c:v>
                </c:pt>
                <c:pt idx="92">
                  <c:v>-118.69717205393388</c:v>
                </c:pt>
                <c:pt idx="93">
                  <c:v>-118.17756913193386</c:v>
                </c:pt>
                <c:pt idx="94">
                  <c:v>-119.73714670093386</c:v>
                </c:pt>
                <c:pt idx="95">
                  <c:v>-119.97254330593387</c:v>
                </c:pt>
                <c:pt idx="96">
                  <c:v>-118.33168391793387</c:v>
                </c:pt>
                <c:pt idx="97">
                  <c:v>-118.95340242893388</c:v>
                </c:pt>
                <c:pt idx="98">
                  <c:v>-116.06981523593387</c:v>
                </c:pt>
                <c:pt idx="99">
                  <c:v>-116.99952473243388</c:v>
                </c:pt>
                <c:pt idx="100">
                  <c:v>-117.92923422893386</c:v>
                </c:pt>
                <c:pt idx="101">
                  <c:v>-119.64302469693388</c:v>
                </c:pt>
                <c:pt idx="102">
                  <c:v>-118.11116531093387</c:v>
                </c:pt>
                <c:pt idx="103">
                  <c:v>-120.29747029993388</c:v>
                </c:pt>
                <c:pt idx="104">
                  <c:v>-118.94316933593387</c:v>
                </c:pt>
                <c:pt idx="105">
                  <c:v>-119.41806402993387</c:v>
                </c:pt>
                <c:pt idx="106">
                  <c:v>-120.50565064393388</c:v>
                </c:pt>
                <c:pt idx="107">
                  <c:v>-119.96871048293386</c:v>
                </c:pt>
                <c:pt idx="108">
                  <c:v>-119.41803911193387</c:v>
                </c:pt>
                <c:pt idx="109">
                  <c:v>-118.59890900193386</c:v>
                </c:pt>
                <c:pt idx="110">
                  <c:v>-121.54748705193387</c:v>
                </c:pt>
                <c:pt idx="111">
                  <c:v>-120.00643037393388</c:v>
                </c:pt>
                <c:pt idx="112">
                  <c:v>-120.11988181743388</c:v>
                </c:pt>
                <c:pt idx="113">
                  <c:v>-120.23333326093388</c:v>
                </c:pt>
                <c:pt idx="114">
                  <c:v>-118.33553071393388</c:v>
                </c:pt>
                <c:pt idx="115">
                  <c:v>-120.28929058693387</c:v>
                </c:pt>
                <c:pt idx="116">
                  <c:v>-121.33862182493388</c:v>
                </c:pt>
                <c:pt idx="117">
                  <c:v>-120.23893720493388</c:v>
                </c:pt>
                <c:pt idx="118">
                  <c:v>-120.47380200893386</c:v>
                </c:pt>
                <c:pt idx="119">
                  <c:v>-120.64688621093387</c:v>
                </c:pt>
                <c:pt idx="120">
                  <c:v>-122.24688203193386</c:v>
                </c:pt>
                <c:pt idx="121">
                  <c:v>-121.01501310593386</c:v>
                </c:pt>
                <c:pt idx="122">
                  <c:v>-121.03700604593388</c:v>
                </c:pt>
                <c:pt idx="123">
                  <c:v>-120.26496870093388</c:v>
                </c:pt>
                <c:pt idx="124">
                  <c:v>-121.43512121493387</c:v>
                </c:pt>
                <c:pt idx="125">
                  <c:v>-122.06500242293387</c:v>
                </c:pt>
                <c:pt idx="126">
                  <c:v>-120.43717964193388</c:v>
                </c:pt>
                <c:pt idx="127">
                  <c:v>-122.78355063993388</c:v>
                </c:pt>
                <c:pt idx="128">
                  <c:v>-120.74261395193386</c:v>
                </c:pt>
                <c:pt idx="129">
                  <c:v>-120.38300215393386</c:v>
                </c:pt>
                <c:pt idx="130">
                  <c:v>-122.19421083593386</c:v>
                </c:pt>
                <c:pt idx="131">
                  <c:v>-122.64300936693388</c:v>
                </c:pt>
                <c:pt idx="132">
                  <c:v>-122.27414592293388</c:v>
                </c:pt>
                <c:pt idx="133">
                  <c:v>-121.78289072593387</c:v>
                </c:pt>
                <c:pt idx="134">
                  <c:v>-122.85093033793387</c:v>
                </c:pt>
                <c:pt idx="135">
                  <c:v>-121.05365996193387</c:v>
                </c:pt>
                <c:pt idx="136">
                  <c:v>-123.08840567793388</c:v>
                </c:pt>
                <c:pt idx="137">
                  <c:v>-121.67941477393387</c:v>
                </c:pt>
                <c:pt idx="138">
                  <c:v>-121.62687404393387</c:v>
                </c:pt>
                <c:pt idx="139">
                  <c:v>-122.24808116293386</c:v>
                </c:pt>
                <c:pt idx="140">
                  <c:v>-121.12920816093387</c:v>
                </c:pt>
                <c:pt idx="141">
                  <c:v>-123.61410241093387</c:v>
                </c:pt>
                <c:pt idx="142">
                  <c:v>-124.37398094693387</c:v>
                </c:pt>
                <c:pt idx="143">
                  <c:v>-125.54266987293386</c:v>
                </c:pt>
                <c:pt idx="144">
                  <c:v>-124.08417421193388</c:v>
                </c:pt>
                <c:pt idx="145">
                  <c:v>-125.48168378593388</c:v>
                </c:pt>
                <c:pt idx="146">
                  <c:v>-124.57017536493387</c:v>
                </c:pt>
                <c:pt idx="147">
                  <c:v>-124.47082821693388</c:v>
                </c:pt>
                <c:pt idx="148">
                  <c:v>-123.72708792793387</c:v>
                </c:pt>
                <c:pt idx="149">
                  <c:v>-124.63014529293386</c:v>
                </c:pt>
                <c:pt idx="150">
                  <c:v>-124.31218339993387</c:v>
                </c:pt>
                <c:pt idx="151">
                  <c:v>-124.11298295593386</c:v>
                </c:pt>
                <c:pt idx="152">
                  <c:v>-123.78708795293386</c:v>
                </c:pt>
                <c:pt idx="153">
                  <c:v>-124.65383128393387</c:v>
                </c:pt>
                <c:pt idx="154">
                  <c:v>-124.93571760493387</c:v>
                </c:pt>
                <c:pt idx="155">
                  <c:v>-125.82218797993386</c:v>
                </c:pt>
                <c:pt idx="156">
                  <c:v>-125.06461205193386</c:v>
                </c:pt>
                <c:pt idx="157">
                  <c:v>-124.90451862393388</c:v>
                </c:pt>
                <c:pt idx="158">
                  <c:v>-125.42347016093387</c:v>
                </c:pt>
                <c:pt idx="159">
                  <c:v>-124.86823211193388</c:v>
                </c:pt>
                <c:pt idx="160">
                  <c:v>-124.16092002893387</c:v>
                </c:pt>
                <c:pt idx="161">
                  <c:v>-123.79244977793388</c:v>
                </c:pt>
                <c:pt idx="162">
                  <c:v>-125.82067778293387</c:v>
                </c:pt>
                <c:pt idx="163">
                  <c:v>-125.18572569793386</c:v>
                </c:pt>
                <c:pt idx="164">
                  <c:v>-125.83701287693387</c:v>
                </c:pt>
                <c:pt idx="165">
                  <c:v>-124.36425816193386</c:v>
                </c:pt>
                <c:pt idx="166">
                  <c:v>-124.49515060493388</c:v>
                </c:pt>
                <c:pt idx="167">
                  <c:v>-124.65856111293388</c:v>
                </c:pt>
                <c:pt idx="168">
                  <c:v>-125.92127121693386</c:v>
                </c:pt>
                <c:pt idx="169">
                  <c:v>-125.53831921893388</c:v>
                </c:pt>
                <c:pt idx="170">
                  <c:v>-124.93099310393387</c:v>
                </c:pt>
                <c:pt idx="171">
                  <c:v>-126.79706598093387</c:v>
                </c:pt>
                <c:pt idx="172">
                  <c:v>-125.96353627393387</c:v>
                </c:pt>
                <c:pt idx="173">
                  <c:v>-125.08290911093388</c:v>
                </c:pt>
                <c:pt idx="174">
                  <c:v>-125.98833322393386</c:v>
                </c:pt>
                <c:pt idx="175">
                  <c:v>-126.37029895293387</c:v>
                </c:pt>
                <c:pt idx="176">
                  <c:v>-125.53919951593386</c:v>
                </c:pt>
                <c:pt idx="177">
                  <c:v>-127.18718159293388</c:v>
                </c:pt>
                <c:pt idx="178">
                  <c:v>-125.74767891393387</c:v>
                </c:pt>
                <c:pt idx="179">
                  <c:v>-126.32835741993387</c:v>
                </c:pt>
                <c:pt idx="180">
                  <c:v>-126.49226859293387</c:v>
                </c:pt>
                <c:pt idx="181">
                  <c:v>-127.07626020093386</c:v>
                </c:pt>
                <c:pt idx="182">
                  <c:v>-126.24448176193388</c:v>
                </c:pt>
                <c:pt idx="183">
                  <c:v>-127.48310364593388</c:v>
                </c:pt>
                <c:pt idx="184">
                  <c:v>-126.39198475593386</c:v>
                </c:pt>
                <c:pt idx="185">
                  <c:v>-125.36554265293387</c:v>
                </c:pt>
                <c:pt idx="186">
                  <c:v>-128.01974014893386</c:v>
                </c:pt>
                <c:pt idx="187">
                  <c:v>-127.99109675193387</c:v>
                </c:pt>
                <c:pt idx="188">
                  <c:v>-127.34814976693386</c:v>
                </c:pt>
                <c:pt idx="189">
                  <c:v>-127.26229309993388</c:v>
                </c:pt>
                <c:pt idx="190">
                  <c:v>-128.07745978293386</c:v>
                </c:pt>
                <c:pt idx="191">
                  <c:v>-126.69350803893389</c:v>
                </c:pt>
                <c:pt idx="192">
                  <c:v>-127.70473999093386</c:v>
                </c:pt>
                <c:pt idx="193">
                  <c:v>-126.91518564693388</c:v>
                </c:pt>
                <c:pt idx="194">
                  <c:v>-128.34415188393388</c:v>
                </c:pt>
                <c:pt idx="195">
                  <c:v>-126.92703323293387</c:v>
                </c:pt>
                <c:pt idx="196">
                  <c:v>-127.27011936993387</c:v>
                </c:pt>
                <c:pt idx="197">
                  <c:v>-128.15408609793388</c:v>
                </c:pt>
                <c:pt idx="198">
                  <c:v>-128.28946454593387</c:v>
                </c:pt>
                <c:pt idx="199">
                  <c:v>-128.06872761993387</c:v>
                </c:pt>
                <c:pt idx="200">
                  <c:v>-127.58659499793387</c:v>
                </c:pt>
                <c:pt idx="201">
                  <c:v>-127.27266174193386</c:v>
                </c:pt>
                <c:pt idx="202">
                  <c:v>-128.32840154893387</c:v>
                </c:pt>
                <c:pt idx="203">
                  <c:v>-127.27313336493387</c:v>
                </c:pt>
                <c:pt idx="204">
                  <c:v>-128.39805756493388</c:v>
                </c:pt>
                <c:pt idx="205">
                  <c:v>-127.39427629793386</c:v>
                </c:pt>
                <c:pt idx="206">
                  <c:v>-128.95613366093386</c:v>
                </c:pt>
                <c:pt idx="207">
                  <c:v>-127.84779964493387</c:v>
                </c:pt>
                <c:pt idx="208">
                  <c:v>-127.91464684493388</c:v>
                </c:pt>
                <c:pt idx="209">
                  <c:v>-128.13881947893387</c:v>
                </c:pt>
                <c:pt idx="210">
                  <c:v>-128.12162154093386</c:v>
                </c:pt>
                <c:pt idx="211">
                  <c:v>-128.27693495593388</c:v>
                </c:pt>
                <c:pt idx="212">
                  <c:v>-129.74197418993387</c:v>
                </c:pt>
                <c:pt idx="213">
                  <c:v>-128.18185781093388</c:v>
                </c:pt>
                <c:pt idx="214">
                  <c:v>-129.62786423093388</c:v>
                </c:pt>
                <c:pt idx="215">
                  <c:v>-128.68714474793387</c:v>
                </c:pt>
                <c:pt idx="216">
                  <c:v>-128.65083990193386</c:v>
                </c:pt>
                <c:pt idx="217">
                  <c:v>-128.64568653493387</c:v>
                </c:pt>
                <c:pt idx="218">
                  <c:v>-129.24944294393387</c:v>
                </c:pt>
                <c:pt idx="219">
                  <c:v>-127.98928843493388</c:v>
                </c:pt>
                <c:pt idx="220">
                  <c:v>-128.80739959193386</c:v>
                </c:pt>
                <c:pt idx="221">
                  <c:v>-128.84787299593387</c:v>
                </c:pt>
                <c:pt idx="222">
                  <c:v>-129.70687012493386</c:v>
                </c:pt>
                <c:pt idx="223">
                  <c:v>-128.70694478093387</c:v>
                </c:pt>
                <c:pt idx="224">
                  <c:v>-128.37297087893387</c:v>
                </c:pt>
                <c:pt idx="225">
                  <c:v>-129.35528967993386</c:v>
                </c:pt>
                <c:pt idx="226">
                  <c:v>-129.73081377793386</c:v>
                </c:pt>
                <c:pt idx="227">
                  <c:v>-129.30638508193388</c:v>
                </c:pt>
                <c:pt idx="228">
                  <c:v>-129.20561138193386</c:v>
                </c:pt>
                <c:pt idx="229">
                  <c:v>-130.06866690693388</c:v>
                </c:pt>
                <c:pt idx="230">
                  <c:v>-129.11220934793388</c:v>
                </c:pt>
                <c:pt idx="231">
                  <c:v>-129.95977890593386</c:v>
                </c:pt>
                <c:pt idx="232">
                  <c:v>-130.02399469793386</c:v>
                </c:pt>
                <c:pt idx="233">
                  <c:v>-127.76245816993386</c:v>
                </c:pt>
                <c:pt idx="234">
                  <c:v>-130.27102340193386</c:v>
                </c:pt>
                <c:pt idx="235">
                  <c:v>-130.55343436493388</c:v>
                </c:pt>
                <c:pt idx="236">
                  <c:v>-130.33497667193387</c:v>
                </c:pt>
                <c:pt idx="237">
                  <c:v>-129.75724003293388</c:v>
                </c:pt>
                <c:pt idx="238">
                  <c:v>-129.88023318493387</c:v>
                </c:pt>
                <c:pt idx="239">
                  <c:v>-132.95551627793387</c:v>
                </c:pt>
                <c:pt idx="240">
                  <c:v>-130.26095371893388</c:v>
                </c:pt>
                <c:pt idx="241">
                  <c:v>-129.29702415493387</c:v>
                </c:pt>
                <c:pt idx="242">
                  <c:v>-129.93558222893387</c:v>
                </c:pt>
                <c:pt idx="243">
                  <c:v>-129.77799094093388</c:v>
                </c:pt>
                <c:pt idx="244">
                  <c:v>-129.70869261493388</c:v>
                </c:pt>
                <c:pt idx="245">
                  <c:v>-130.72694780993388</c:v>
                </c:pt>
                <c:pt idx="246">
                  <c:v>-130.89936392193388</c:v>
                </c:pt>
                <c:pt idx="247">
                  <c:v>-129.36646809393386</c:v>
                </c:pt>
                <c:pt idx="248">
                  <c:v>-129.98561535093387</c:v>
                </c:pt>
                <c:pt idx="249">
                  <c:v>-130.50215374093386</c:v>
                </c:pt>
                <c:pt idx="250">
                  <c:v>-129.39034663193388</c:v>
                </c:pt>
                <c:pt idx="251">
                  <c:v>-130.37329077993388</c:v>
                </c:pt>
                <c:pt idx="252">
                  <c:v>-129.90942842493388</c:v>
                </c:pt>
                <c:pt idx="253">
                  <c:v>-129.45320564593388</c:v>
                </c:pt>
                <c:pt idx="254">
                  <c:v>-130.38578054093387</c:v>
                </c:pt>
                <c:pt idx="255">
                  <c:v>-130.49317988093387</c:v>
                </c:pt>
                <c:pt idx="256">
                  <c:v>-130.14810618193388</c:v>
                </c:pt>
                <c:pt idx="257">
                  <c:v>-128.98018138093386</c:v>
                </c:pt>
                <c:pt idx="258">
                  <c:v>-131.39528476593387</c:v>
                </c:pt>
                <c:pt idx="259">
                  <c:v>-132.28592834593388</c:v>
                </c:pt>
                <c:pt idx="260">
                  <c:v>-133.17657192593387</c:v>
                </c:pt>
                <c:pt idx="261">
                  <c:v>-131.83108204893387</c:v>
                </c:pt>
                <c:pt idx="262">
                  <c:v>-132.07736518493388</c:v>
                </c:pt>
                <c:pt idx="263">
                  <c:v>-133.56056738193388</c:v>
                </c:pt>
                <c:pt idx="264">
                  <c:v>-134.21046179493388</c:v>
                </c:pt>
                <c:pt idx="265">
                  <c:v>-133.13829661493386</c:v>
                </c:pt>
                <c:pt idx="266">
                  <c:v>-133.21866018993387</c:v>
                </c:pt>
                <c:pt idx="267">
                  <c:v>-132.46342899093386</c:v>
                </c:pt>
                <c:pt idx="268">
                  <c:v>-133.10116617393388</c:v>
                </c:pt>
                <c:pt idx="269">
                  <c:v>-132.63102467593387</c:v>
                </c:pt>
                <c:pt idx="270">
                  <c:v>-132.32437170593388</c:v>
                </c:pt>
                <c:pt idx="271">
                  <c:v>-132.97717513693388</c:v>
                </c:pt>
                <c:pt idx="272">
                  <c:v>-132.19756422293386</c:v>
                </c:pt>
                <c:pt idx="273">
                  <c:v>-132.59246060793387</c:v>
                </c:pt>
                <c:pt idx="274">
                  <c:v>-131.69126688593386</c:v>
                </c:pt>
                <c:pt idx="275">
                  <c:v>-132.79854771393386</c:v>
                </c:pt>
                <c:pt idx="276">
                  <c:v>-132.70938107093386</c:v>
                </c:pt>
                <c:pt idx="277">
                  <c:v>-132.38066420893387</c:v>
                </c:pt>
                <c:pt idx="278">
                  <c:v>-132.62217133893387</c:v>
                </c:pt>
                <c:pt idx="279">
                  <c:v>-131.52322928293387</c:v>
                </c:pt>
                <c:pt idx="280">
                  <c:v>-133.34361370393387</c:v>
                </c:pt>
                <c:pt idx="281">
                  <c:v>-132.41680780993386</c:v>
                </c:pt>
                <c:pt idx="282">
                  <c:v>-133.25557673593386</c:v>
                </c:pt>
                <c:pt idx="283">
                  <c:v>-132.96147676893386</c:v>
                </c:pt>
                <c:pt idx="284">
                  <c:v>-134.19537840093386</c:v>
                </c:pt>
                <c:pt idx="285">
                  <c:v>-132.01857381693387</c:v>
                </c:pt>
                <c:pt idx="286">
                  <c:v>-132.54051168793387</c:v>
                </c:pt>
                <c:pt idx="287">
                  <c:v>-133.12870100293387</c:v>
                </c:pt>
                <c:pt idx="288">
                  <c:v>-133.51695220393387</c:v>
                </c:pt>
                <c:pt idx="289">
                  <c:v>-132.05604543093386</c:v>
                </c:pt>
                <c:pt idx="290">
                  <c:v>-132.32289167593387</c:v>
                </c:pt>
                <c:pt idx="291">
                  <c:v>-133.93472176593386</c:v>
                </c:pt>
                <c:pt idx="292">
                  <c:v>-132.95543843093387</c:v>
                </c:pt>
                <c:pt idx="293">
                  <c:v>-133.47259395093388</c:v>
                </c:pt>
                <c:pt idx="294">
                  <c:v>-133.57207568893386</c:v>
                </c:pt>
                <c:pt idx="295">
                  <c:v>-134.12639453993387</c:v>
                </c:pt>
                <c:pt idx="296">
                  <c:v>-132.41883573893386</c:v>
                </c:pt>
                <c:pt idx="297">
                  <c:v>-132.34739791393386</c:v>
                </c:pt>
                <c:pt idx="298">
                  <c:v>-133.13209788793387</c:v>
                </c:pt>
                <c:pt idx="299">
                  <c:v>-133.12668451793388</c:v>
                </c:pt>
                <c:pt idx="300">
                  <c:v>-133.06633642993387</c:v>
                </c:pt>
                <c:pt idx="301">
                  <c:v>-133.47111345093387</c:v>
                </c:pt>
                <c:pt idx="302">
                  <c:v>-135.31826952693388</c:v>
                </c:pt>
                <c:pt idx="303">
                  <c:v>-132.72011050193387</c:v>
                </c:pt>
                <c:pt idx="304">
                  <c:v>-132.05553523893389</c:v>
                </c:pt>
                <c:pt idx="305">
                  <c:v>-133.87143267593387</c:v>
                </c:pt>
                <c:pt idx="306">
                  <c:v>-132.76627202793387</c:v>
                </c:pt>
                <c:pt idx="307">
                  <c:v>-134.74776456993388</c:v>
                </c:pt>
                <c:pt idx="308">
                  <c:v>-133.83219901593387</c:v>
                </c:pt>
                <c:pt idx="309">
                  <c:v>-132.99978621893388</c:v>
                </c:pt>
                <c:pt idx="310">
                  <c:v>-133.47113489993387</c:v>
                </c:pt>
                <c:pt idx="311">
                  <c:v>-133.40459675193387</c:v>
                </c:pt>
                <c:pt idx="312">
                  <c:v>-133.65880323393387</c:v>
                </c:pt>
                <c:pt idx="313">
                  <c:v>-134.89893459193388</c:v>
                </c:pt>
                <c:pt idx="314">
                  <c:v>-133.47802862193387</c:v>
                </c:pt>
                <c:pt idx="315">
                  <c:v>-134.31429712793388</c:v>
                </c:pt>
                <c:pt idx="316">
                  <c:v>-133.82159390793387</c:v>
                </c:pt>
                <c:pt idx="317">
                  <c:v>-133.92738309293387</c:v>
                </c:pt>
                <c:pt idx="318">
                  <c:v>-134.85668535493386</c:v>
                </c:pt>
                <c:pt idx="319">
                  <c:v>-133.64745079493386</c:v>
                </c:pt>
                <c:pt idx="320">
                  <c:v>-132.43821623493386</c:v>
                </c:pt>
                <c:pt idx="321">
                  <c:v>-134.32234226993387</c:v>
                </c:pt>
                <c:pt idx="322">
                  <c:v>-132.61645065493386</c:v>
                </c:pt>
                <c:pt idx="323">
                  <c:v>-134.33703863193386</c:v>
                </c:pt>
                <c:pt idx="324">
                  <c:v>-134.43741641393387</c:v>
                </c:pt>
                <c:pt idx="325">
                  <c:v>-134.48710903793386</c:v>
                </c:pt>
                <c:pt idx="326">
                  <c:v>-134.54487035693387</c:v>
                </c:pt>
                <c:pt idx="327">
                  <c:v>-136.47824579393387</c:v>
                </c:pt>
                <c:pt idx="328">
                  <c:v>-135.09918497993388</c:v>
                </c:pt>
                <c:pt idx="329">
                  <c:v>-134.48320083093387</c:v>
                </c:pt>
                <c:pt idx="330">
                  <c:v>-134.55993282393388</c:v>
                </c:pt>
                <c:pt idx="331">
                  <c:v>-134.18493453793388</c:v>
                </c:pt>
                <c:pt idx="332">
                  <c:v>-134.78317005093388</c:v>
                </c:pt>
                <c:pt idx="333">
                  <c:v>-134.24645412593387</c:v>
                </c:pt>
                <c:pt idx="334">
                  <c:v>-134.75389717293388</c:v>
                </c:pt>
                <c:pt idx="335">
                  <c:v>-134.11689994493386</c:v>
                </c:pt>
                <c:pt idx="336">
                  <c:v>-134.01904267793387</c:v>
                </c:pt>
                <c:pt idx="337">
                  <c:v>-135.42426502693388</c:v>
                </c:pt>
                <c:pt idx="338">
                  <c:v>-135.60135837593387</c:v>
                </c:pt>
                <c:pt idx="339">
                  <c:v>-135.48049822193386</c:v>
                </c:pt>
                <c:pt idx="340">
                  <c:v>-135.05634897693386</c:v>
                </c:pt>
                <c:pt idx="341">
                  <c:v>-134.99469405393387</c:v>
                </c:pt>
                <c:pt idx="342">
                  <c:v>-134.62606521593386</c:v>
                </c:pt>
                <c:pt idx="343">
                  <c:v>-135.87571595493387</c:v>
                </c:pt>
                <c:pt idx="344">
                  <c:v>-134.51216512593388</c:v>
                </c:pt>
                <c:pt idx="345">
                  <c:v>-134.36889116693388</c:v>
                </c:pt>
                <c:pt idx="346">
                  <c:v>-136.02122572693386</c:v>
                </c:pt>
                <c:pt idx="347">
                  <c:v>-135.51926956493386</c:v>
                </c:pt>
                <c:pt idx="348">
                  <c:v>-133.93234030493386</c:v>
                </c:pt>
                <c:pt idx="349">
                  <c:v>-135.63813750293386</c:v>
                </c:pt>
                <c:pt idx="350">
                  <c:v>-135.16794057893387</c:v>
                </c:pt>
                <c:pt idx="351">
                  <c:v>-134.64014725293387</c:v>
                </c:pt>
                <c:pt idx="352">
                  <c:v>-135.79660107193388</c:v>
                </c:pt>
                <c:pt idx="353">
                  <c:v>-134.32933526093387</c:v>
                </c:pt>
                <c:pt idx="354">
                  <c:v>-136.58645489793386</c:v>
                </c:pt>
                <c:pt idx="355">
                  <c:v>-135.79432155593386</c:v>
                </c:pt>
                <c:pt idx="356">
                  <c:v>-135.46739915993388</c:v>
                </c:pt>
                <c:pt idx="357">
                  <c:v>-135.48413683593387</c:v>
                </c:pt>
                <c:pt idx="358">
                  <c:v>-135.50087451193386</c:v>
                </c:pt>
                <c:pt idx="359">
                  <c:v>-135.57814587093387</c:v>
                </c:pt>
                <c:pt idx="360">
                  <c:v>-135.70622427493387</c:v>
                </c:pt>
                <c:pt idx="361">
                  <c:v>-137.19093243093388</c:v>
                </c:pt>
                <c:pt idx="362">
                  <c:v>-135.36477451193386</c:v>
                </c:pt>
                <c:pt idx="363">
                  <c:v>-135.87306260493386</c:v>
                </c:pt>
                <c:pt idx="364">
                  <c:v>-135.95987818493387</c:v>
                </c:pt>
                <c:pt idx="365">
                  <c:v>-135.38319342293386</c:v>
                </c:pt>
                <c:pt idx="366">
                  <c:v>-135.60966926593386</c:v>
                </c:pt>
                <c:pt idx="367">
                  <c:v>-136.18543489993388</c:v>
                </c:pt>
                <c:pt idx="368">
                  <c:v>-135.87023688043388</c:v>
                </c:pt>
                <c:pt idx="369">
                  <c:v>-135.55503886093388</c:v>
                </c:pt>
                <c:pt idx="370">
                  <c:v>-135.60266029293388</c:v>
                </c:pt>
                <c:pt idx="371">
                  <c:v>-135.67611476393387</c:v>
                </c:pt>
                <c:pt idx="372">
                  <c:v>-136.25616082493386</c:v>
                </c:pt>
                <c:pt idx="373">
                  <c:v>-135.15454243293388</c:v>
                </c:pt>
                <c:pt idx="374">
                  <c:v>-138.43043150393387</c:v>
                </c:pt>
                <c:pt idx="375">
                  <c:v>-139.17121718793388</c:v>
                </c:pt>
                <c:pt idx="376">
                  <c:v>-137.97165556293388</c:v>
                </c:pt>
                <c:pt idx="377">
                  <c:v>-138.05417733593387</c:v>
                </c:pt>
                <c:pt idx="378">
                  <c:v>-138.89628071593387</c:v>
                </c:pt>
                <c:pt idx="379">
                  <c:v>-138.26888178993386</c:v>
                </c:pt>
                <c:pt idx="380">
                  <c:v>-138.05262175093387</c:v>
                </c:pt>
                <c:pt idx="381">
                  <c:v>-138.04850399593388</c:v>
                </c:pt>
                <c:pt idx="382">
                  <c:v>-138.09070327893386</c:v>
                </c:pt>
                <c:pt idx="383">
                  <c:v>-138.01289846793387</c:v>
                </c:pt>
                <c:pt idx="384">
                  <c:v>-138.24871620493388</c:v>
                </c:pt>
                <c:pt idx="385">
                  <c:v>-138.51493601793388</c:v>
                </c:pt>
                <c:pt idx="386">
                  <c:v>-138.98327526293386</c:v>
                </c:pt>
                <c:pt idx="387">
                  <c:v>-139.37088027093387</c:v>
                </c:pt>
                <c:pt idx="388">
                  <c:v>-139.53787496193388</c:v>
                </c:pt>
                <c:pt idx="389">
                  <c:v>-139.14503211993386</c:v>
                </c:pt>
                <c:pt idx="390">
                  <c:v>-138.25531465293386</c:v>
                </c:pt>
                <c:pt idx="391">
                  <c:v>-139.00806613693388</c:v>
                </c:pt>
                <c:pt idx="392">
                  <c:v>-140.00123307693386</c:v>
                </c:pt>
                <c:pt idx="393">
                  <c:v>-140.45648990793387</c:v>
                </c:pt>
                <c:pt idx="394">
                  <c:v>-139.78448183193387</c:v>
                </c:pt>
                <c:pt idx="395">
                  <c:v>-139.74530635893387</c:v>
                </c:pt>
                <c:pt idx="396">
                  <c:v>-138.88746030693386</c:v>
                </c:pt>
                <c:pt idx="397">
                  <c:v>-139.47006773393386</c:v>
                </c:pt>
                <c:pt idx="398">
                  <c:v>-139.04747907293387</c:v>
                </c:pt>
                <c:pt idx="399">
                  <c:v>-138.11222365193387</c:v>
                </c:pt>
                <c:pt idx="400">
                  <c:v>-139.01039218393387</c:v>
                </c:pt>
                <c:pt idx="401">
                  <c:v>-138.80439847793386</c:v>
                </c:pt>
                <c:pt idx="402">
                  <c:v>-139.39085730493386</c:v>
                </c:pt>
                <c:pt idx="403">
                  <c:v>-138.94366400293387</c:v>
                </c:pt>
                <c:pt idx="404">
                  <c:v>-139.23563489393388</c:v>
                </c:pt>
                <c:pt idx="405">
                  <c:v>-139.42266242293388</c:v>
                </c:pt>
                <c:pt idx="406">
                  <c:v>-138.95050377893386</c:v>
                </c:pt>
                <c:pt idx="407">
                  <c:v>-139.36517031593388</c:v>
                </c:pt>
                <c:pt idx="408">
                  <c:v>-139.69276377093388</c:v>
                </c:pt>
                <c:pt idx="409">
                  <c:v>-139.16940129893388</c:v>
                </c:pt>
                <c:pt idx="410">
                  <c:v>-139.79840128593386</c:v>
                </c:pt>
                <c:pt idx="411">
                  <c:v>-140.62339323793387</c:v>
                </c:pt>
                <c:pt idx="412">
                  <c:v>-138.67688045593388</c:v>
                </c:pt>
                <c:pt idx="413">
                  <c:v>-139.77749970693387</c:v>
                </c:pt>
                <c:pt idx="414">
                  <c:v>-139.14075004693387</c:v>
                </c:pt>
                <c:pt idx="415">
                  <c:v>-139.47008868393388</c:v>
                </c:pt>
                <c:pt idx="416">
                  <c:v>-139.85687849993388</c:v>
                </c:pt>
                <c:pt idx="417">
                  <c:v>-139.72293344293388</c:v>
                </c:pt>
                <c:pt idx="418">
                  <c:v>-138.91624637093386</c:v>
                </c:pt>
                <c:pt idx="419">
                  <c:v>-140.78986436893388</c:v>
                </c:pt>
                <c:pt idx="420">
                  <c:v>-139.02554804993386</c:v>
                </c:pt>
                <c:pt idx="421">
                  <c:v>-139.94867519093387</c:v>
                </c:pt>
                <c:pt idx="422">
                  <c:v>-139.81778646193388</c:v>
                </c:pt>
                <c:pt idx="423">
                  <c:v>-139.50333959293388</c:v>
                </c:pt>
                <c:pt idx="424">
                  <c:v>-139.10615210793387</c:v>
                </c:pt>
                <c:pt idx="425">
                  <c:v>-140.44862905893388</c:v>
                </c:pt>
                <c:pt idx="426">
                  <c:v>-139.38157565593386</c:v>
                </c:pt>
                <c:pt idx="427">
                  <c:v>-140.47397944493386</c:v>
                </c:pt>
                <c:pt idx="428">
                  <c:v>-139.51713106893388</c:v>
                </c:pt>
                <c:pt idx="429">
                  <c:v>-139.47862820393388</c:v>
                </c:pt>
                <c:pt idx="430">
                  <c:v>-139.55021000093387</c:v>
                </c:pt>
                <c:pt idx="431">
                  <c:v>-140.34006114293388</c:v>
                </c:pt>
                <c:pt idx="432">
                  <c:v>-139.31118742193388</c:v>
                </c:pt>
                <c:pt idx="433">
                  <c:v>-140.68654057293386</c:v>
                </c:pt>
                <c:pt idx="434">
                  <c:v>-140.78813299693388</c:v>
                </c:pt>
                <c:pt idx="435">
                  <c:v>-139.79692796693388</c:v>
                </c:pt>
                <c:pt idx="436">
                  <c:v>-141.16999597993387</c:v>
                </c:pt>
                <c:pt idx="437">
                  <c:v>-140.36907427493387</c:v>
                </c:pt>
                <c:pt idx="438">
                  <c:v>-139.88373965493386</c:v>
                </c:pt>
                <c:pt idx="439">
                  <c:v>-141.23062736293386</c:v>
                </c:pt>
                <c:pt idx="440">
                  <c:v>-140.06957640293388</c:v>
                </c:pt>
                <c:pt idx="441">
                  <c:v>-140.01424354593388</c:v>
                </c:pt>
                <c:pt idx="442">
                  <c:v>-139.41744591893388</c:v>
                </c:pt>
                <c:pt idx="443">
                  <c:v>-141.14239236593386</c:v>
                </c:pt>
                <c:pt idx="444">
                  <c:v>-140.83597995493386</c:v>
                </c:pt>
                <c:pt idx="445">
                  <c:v>-139.49011874593387</c:v>
                </c:pt>
                <c:pt idx="446">
                  <c:v>-140.03265838993386</c:v>
                </c:pt>
                <c:pt idx="447">
                  <c:v>-140.51424398793387</c:v>
                </c:pt>
                <c:pt idx="448">
                  <c:v>-141.43601211893386</c:v>
                </c:pt>
                <c:pt idx="449">
                  <c:v>-140.61222015093387</c:v>
                </c:pt>
                <c:pt idx="450">
                  <c:v>-141.63728329293386</c:v>
                </c:pt>
                <c:pt idx="451">
                  <c:v>-141.90575173593388</c:v>
                </c:pt>
                <c:pt idx="452">
                  <c:v>-141.05251307893388</c:v>
                </c:pt>
                <c:pt idx="453">
                  <c:v>-140.98253571293387</c:v>
                </c:pt>
                <c:pt idx="454">
                  <c:v>-140.51054895893387</c:v>
                </c:pt>
                <c:pt idx="455">
                  <c:v>-139.89356016393387</c:v>
                </c:pt>
                <c:pt idx="456">
                  <c:v>-141.07502774193387</c:v>
                </c:pt>
                <c:pt idx="457">
                  <c:v>-140.60948042093386</c:v>
                </c:pt>
                <c:pt idx="458">
                  <c:v>-141.01121631493388</c:v>
                </c:pt>
                <c:pt idx="459">
                  <c:v>-142.72688197893387</c:v>
                </c:pt>
                <c:pt idx="460">
                  <c:v>-141.63649701993387</c:v>
                </c:pt>
                <c:pt idx="461">
                  <c:v>-141.60441195593387</c:v>
                </c:pt>
                <c:pt idx="462">
                  <c:v>-141.57232689193387</c:v>
                </c:pt>
                <c:pt idx="463">
                  <c:v>-141.76263943593386</c:v>
                </c:pt>
                <c:pt idx="464">
                  <c:v>-142.36766343293388</c:v>
                </c:pt>
                <c:pt idx="465">
                  <c:v>-141.63487000193388</c:v>
                </c:pt>
                <c:pt idx="466">
                  <c:v>-141.13802669893388</c:v>
                </c:pt>
                <c:pt idx="467">
                  <c:v>-141.93658867893387</c:v>
                </c:pt>
                <c:pt idx="468">
                  <c:v>-143.89025801793386</c:v>
                </c:pt>
                <c:pt idx="469">
                  <c:v>-143.44078587493388</c:v>
                </c:pt>
                <c:pt idx="470">
                  <c:v>-141.94185713393387</c:v>
                </c:pt>
                <c:pt idx="471">
                  <c:v>-141.97682854293387</c:v>
                </c:pt>
                <c:pt idx="472">
                  <c:v>-143.25225152393386</c:v>
                </c:pt>
                <c:pt idx="473">
                  <c:v>-141.45545418593386</c:v>
                </c:pt>
                <c:pt idx="474">
                  <c:v>-142.84550027193387</c:v>
                </c:pt>
                <c:pt idx="475">
                  <c:v>-143.44444061793388</c:v>
                </c:pt>
                <c:pt idx="476">
                  <c:v>-143.67135261493388</c:v>
                </c:pt>
                <c:pt idx="477">
                  <c:v>-142.98109799393387</c:v>
                </c:pt>
                <c:pt idx="478">
                  <c:v>-141.46903170893387</c:v>
                </c:pt>
                <c:pt idx="479">
                  <c:v>-142.73572121993388</c:v>
                </c:pt>
                <c:pt idx="480">
                  <c:v>-143.18256832593386</c:v>
                </c:pt>
                <c:pt idx="481">
                  <c:v>-142.81820623693386</c:v>
                </c:pt>
                <c:pt idx="482">
                  <c:v>-142.26479430593386</c:v>
                </c:pt>
                <c:pt idx="483">
                  <c:v>-143.65699590293386</c:v>
                </c:pt>
                <c:pt idx="484">
                  <c:v>-143.34017284193388</c:v>
                </c:pt>
                <c:pt idx="485">
                  <c:v>-143.51639882993388</c:v>
                </c:pt>
                <c:pt idx="486">
                  <c:v>-143.13851794293387</c:v>
                </c:pt>
                <c:pt idx="487">
                  <c:v>-143.37637873893388</c:v>
                </c:pt>
                <c:pt idx="488">
                  <c:v>-144.77568993993387</c:v>
                </c:pt>
                <c:pt idx="489">
                  <c:v>-143.73220938493387</c:v>
                </c:pt>
                <c:pt idx="490">
                  <c:v>-142.76439010093387</c:v>
                </c:pt>
                <c:pt idx="491">
                  <c:v>-141.72486648893388</c:v>
                </c:pt>
                <c:pt idx="492">
                  <c:v>-141.41436909093386</c:v>
                </c:pt>
                <c:pt idx="493">
                  <c:v>-142.08075500193388</c:v>
                </c:pt>
                <c:pt idx="494">
                  <c:v>-141.48464143943386</c:v>
                </c:pt>
                <c:pt idx="495">
                  <c:v>-140.88852787693386</c:v>
                </c:pt>
                <c:pt idx="496">
                  <c:v>-143.24652083093386</c:v>
                </c:pt>
                <c:pt idx="497">
                  <c:v>-142.51211272993388</c:v>
                </c:pt>
                <c:pt idx="498">
                  <c:v>-141.95678919093388</c:v>
                </c:pt>
                <c:pt idx="499">
                  <c:v>-143.15352382693388</c:v>
                </c:pt>
                <c:pt idx="500">
                  <c:v>-141.74312482993386</c:v>
                </c:pt>
                <c:pt idx="501">
                  <c:v>-142.23043192593386</c:v>
                </c:pt>
                <c:pt idx="502">
                  <c:v>-142.50605506693387</c:v>
                </c:pt>
                <c:pt idx="503">
                  <c:v>-142.29659874193388</c:v>
                </c:pt>
                <c:pt idx="504">
                  <c:v>-142.10004210993387</c:v>
                </c:pt>
                <c:pt idx="505">
                  <c:v>-142.21300619293388</c:v>
                </c:pt>
                <c:pt idx="506">
                  <c:v>-143.73069705493387</c:v>
                </c:pt>
                <c:pt idx="507">
                  <c:v>-143.62340117793386</c:v>
                </c:pt>
                <c:pt idx="508">
                  <c:v>-143.28345602393387</c:v>
                </c:pt>
                <c:pt idx="509">
                  <c:v>-142.79644037493387</c:v>
                </c:pt>
                <c:pt idx="510">
                  <c:v>-144.05311439893387</c:v>
                </c:pt>
                <c:pt idx="511">
                  <c:v>-142.96396316793388</c:v>
                </c:pt>
                <c:pt idx="512">
                  <c:v>-141.99915996393386</c:v>
                </c:pt>
                <c:pt idx="513">
                  <c:v>-142.44237423393386</c:v>
                </c:pt>
                <c:pt idx="514">
                  <c:v>-143.08155094893388</c:v>
                </c:pt>
                <c:pt idx="515">
                  <c:v>-142.67817831593388</c:v>
                </c:pt>
                <c:pt idx="516">
                  <c:v>-143.46700383193388</c:v>
                </c:pt>
                <c:pt idx="517">
                  <c:v>-142.63661113993388</c:v>
                </c:pt>
                <c:pt idx="518">
                  <c:v>-143.34438188093387</c:v>
                </c:pt>
                <c:pt idx="519">
                  <c:v>-142.90628284193386</c:v>
                </c:pt>
                <c:pt idx="520">
                  <c:v>-141.95502655393386</c:v>
                </c:pt>
                <c:pt idx="521">
                  <c:v>-142.71399398993387</c:v>
                </c:pt>
                <c:pt idx="522">
                  <c:v>-141.73179862193388</c:v>
                </c:pt>
                <c:pt idx="523">
                  <c:v>-142.84563582893387</c:v>
                </c:pt>
                <c:pt idx="524">
                  <c:v>-143.55568781493386</c:v>
                </c:pt>
                <c:pt idx="525">
                  <c:v>-142.45789953793388</c:v>
                </c:pt>
                <c:pt idx="526">
                  <c:v>-142.54076629493386</c:v>
                </c:pt>
                <c:pt idx="527">
                  <c:v>-143.41065496193386</c:v>
                </c:pt>
                <c:pt idx="528">
                  <c:v>-143.83000179193388</c:v>
                </c:pt>
                <c:pt idx="529">
                  <c:v>-142.39753164693388</c:v>
                </c:pt>
                <c:pt idx="530">
                  <c:v>-142.62918405793388</c:v>
                </c:pt>
                <c:pt idx="531">
                  <c:v>-142.57052783493387</c:v>
                </c:pt>
                <c:pt idx="532">
                  <c:v>-142.23543155893387</c:v>
                </c:pt>
                <c:pt idx="533">
                  <c:v>-143.02122838693387</c:v>
                </c:pt>
                <c:pt idx="534">
                  <c:v>-143.52888644993388</c:v>
                </c:pt>
                <c:pt idx="535">
                  <c:v>-143.58423343593387</c:v>
                </c:pt>
                <c:pt idx="536">
                  <c:v>-142.88559217993387</c:v>
                </c:pt>
                <c:pt idx="537">
                  <c:v>-143.13160206493387</c:v>
                </c:pt>
                <c:pt idx="538">
                  <c:v>-142.33744839893387</c:v>
                </c:pt>
                <c:pt idx="539">
                  <c:v>-142.82787554893386</c:v>
                </c:pt>
                <c:pt idx="540">
                  <c:v>-143.56546275693387</c:v>
                </c:pt>
                <c:pt idx="541">
                  <c:v>-143.20010861893388</c:v>
                </c:pt>
                <c:pt idx="542">
                  <c:v>-143.76572346493387</c:v>
                </c:pt>
                <c:pt idx="543">
                  <c:v>-142.83318226793386</c:v>
                </c:pt>
                <c:pt idx="544">
                  <c:v>-143.17806674893387</c:v>
                </c:pt>
                <c:pt idx="545">
                  <c:v>-142.58738005093386</c:v>
                </c:pt>
                <c:pt idx="546">
                  <c:v>-143.04304198493386</c:v>
                </c:pt>
                <c:pt idx="547">
                  <c:v>-142.89634792293387</c:v>
                </c:pt>
                <c:pt idx="548">
                  <c:v>-144.05927348893388</c:v>
                </c:pt>
                <c:pt idx="549">
                  <c:v>-143.24423856393386</c:v>
                </c:pt>
                <c:pt idx="550">
                  <c:v>-143.02080412393386</c:v>
                </c:pt>
                <c:pt idx="551">
                  <c:v>-143.35258622793387</c:v>
                </c:pt>
                <c:pt idx="552">
                  <c:v>-142.92248163193386</c:v>
                </c:pt>
                <c:pt idx="553">
                  <c:v>-144.75939034793387</c:v>
                </c:pt>
                <c:pt idx="554">
                  <c:v>-144.73216353193388</c:v>
                </c:pt>
                <c:pt idx="555">
                  <c:v>-143.81099655693387</c:v>
                </c:pt>
                <c:pt idx="556">
                  <c:v>-143.71771023393387</c:v>
                </c:pt>
                <c:pt idx="557">
                  <c:v>-144.36072027193387</c:v>
                </c:pt>
                <c:pt idx="558">
                  <c:v>-143.06603221893388</c:v>
                </c:pt>
                <c:pt idx="559">
                  <c:v>-143.70408658193386</c:v>
                </c:pt>
                <c:pt idx="560">
                  <c:v>-143.65016576693387</c:v>
                </c:pt>
                <c:pt idx="561">
                  <c:v>-143.97862602593386</c:v>
                </c:pt>
                <c:pt idx="562">
                  <c:v>-143.39936468293388</c:v>
                </c:pt>
                <c:pt idx="563">
                  <c:v>-143.47660521893388</c:v>
                </c:pt>
                <c:pt idx="564">
                  <c:v>-144.44082062393386</c:v>
                </c:pt>
                <c:pt idx="565">
                  <c:v>-143.24193365193386</c:v>
                </c:pt>
                <c:pt idx="566">
                  <c:v>-142.77832255093386</c:v>
                </c:pt>
                <c:pt idx="567">
                  <c:v>-144.41556662993386</c:v>
                </c:pt>
                <c:pt idx="568">
                  <c:v>-143.72011737293388</c:v>
                </c:pt>
                <c:pt idx="569">
                  <c:v>-143.62467893393386</c:v>
                </c:pt>
                <c:pt idx="570">
                  <c:v>-144.54974008693387</c:v>
                </c:pt>
                <c:pt idx="571">
                  <c:v>-144.89682053993388</c:v>
                </c:pt>
                <c:pt idx="572">
                  <c:v>-144.11142239293386</c:v>
                </c:pt>
                <c:pt idx="573">
                  <c:v>-143.76554516393387</c:v>
                </c:pt>
                <c:pt idx="574">
                  <c:v>-144.17254571593386</c:v>
                </c:pt>
                <c:pt idx="575">
                  <c:v>-143.85145776893387</c:v>
                </c:pt>
                <c:pt idx="576">
                  <c:v>-143.99431128793387</c:v>
                </c:pt>
                <c:pt idx="577">
                  <c:v>-145.15991989093388</c:v>
                </c:pt>
                <c:pt idx="578">
                  <c:v>-143.19713787293387</c:v>
                </c:pt>
                <c:pt idx="579">
                  <c:v>-145.11920441293387</c:v>
                </c:pt>
                <c:pt idx="580">
                  <c:v>-145.27642580593388</c:v>
                </c:pt>
                <c:pt idx="581">
                  <c:v>-144.20847710993388</c:v>
                </c:pt>
                <c:pt idx="582">
                  <c:v>-144.37720473993386</c:v>
                </c:pt>
                <c:pt idx="583">
                  <c:v>-144.36750391693388</c:v>
                </c:pt>
                <c:pt idx="584">
                  <c:v>-144.34239230093388</c:v>
                </c:pt>
                <c:pt idx="585">
                  <c:v>-144.70161960993386</c:v>
                </c:pt>
                <c:pt idx="586">
                  <c:v>-144.38860589193388</c:v>
                </c:pt>
                <c:pt idx="587">
                  <c:v>-143.82642288493386</c:v>
                </c:pt>
                <c:pt idx="588">
                  <c:v>-144.58582414993387</c:v>
                </c:pt>
                <c:pt idx="589">
                  <c:v>-145.16685617993386</c:v>
                </c:pt>
                <c:pt idx="590">
                  <c:v>-143.65647880293386</c:v>
                </c:pt>
                <c:pt idx="591">
                  <c:v>-145.50181676293388</c:v>
                </c:pt>
                <c:pt idx="592">
                  <c:v>-144.20267726493387</c:v>
                </c:pt>
                <c:pt idx="593">
                  <c:v>-144.25885875693388</c:v>
                </c:pt>
                <c:pt idx="594">
                  <c:v>-144.45476530193386</c:v>
                </c:pt>
                <c:pt idx="595">
                  <c:v>-144.63785234493386</c:v>
                </c:pt>
                <c:pt idx="596">
                  <c:v>-143.78947089393387</c:v>
                </c:pt>
                <c:pt idx="597">
                  <c:v>-145.13127475193386</c:v>
                </c:pt>
                <c:pt idx="598">
                  <c:v>-145.28977748493386</c:v>
                </c:pt>
                <c:pt idx="599">
                  <c:v>-144.53686062393388</c:v>
                </c:pt>
                <c:pt idx="600">
                  <c:v>-143.89015473493387</c:v>
                </c:pt>
                <c:pt idx="601">
                  <c:v>-144.79211678993386</c:v>
                </c:pt>
                <c:pt idx="602">
                  <c:v>-146.21979473393387</c:v>
                </c:pt>
                <c:pt idx="603">
                  <c:v>-145.25093356793388</c:v>
                </c:pt>
                <c:pt idx="604">
                  <c:v>-144.96723448993387</c:v>
                </c:pt>
                <c:pt idx="605">
                  <c:v>-144.75029983793388</c:v>
                </c:pt>
                <c:pt idx="606">
                  <c:v>-145.85631955993387</c:v>
                </c:pt>
                <c:pt idx="607">
                  <c:v>-145.42376394993386</c:v>
                </c:pt>
                <c:pt idx="608">
                  <c:v>-145.72027351593388</c:v>
                </c:pt>
                <c:pt idx="609">
                  <c:v>-147.08292308393388</c:v>
                </c:pt>
                <c:pt idx="610">
                  <c:v>-146.35534822593388</c:v>
                </c:pt>
                <c:pt idx="611">
                  <c:v>-145.49421704893388</c:v>
                </c:pt>
                <c:pt idx="612">
                  <c:v>-144.99856935393387</c:v>
                </c:pt>
                <c:pt idx="613">
                  <c:v>-145.41019453593387</c:v>
                </c:pt>
                <c:pt idx="614">
                  <c:v>-146.34271010393388</c:v>
                </c:pt>
                <c:pt idx="615">
                  <c:v>-146.44831400393386</c:v>
                </c:pt>
                <c:pt idx="616">
                  <c:v>-145.49439284393387</c:v>
                </c:pt>
                <c:pt idx="617">
                  <c:v>-145.32911382593386</c:v>
                </c:pt>
                <c:pt idx="618">
                  <c:v>-145.19940361593387</c:v>
                </c:pt>
                <c:pt idx="619">
                  <c:v>-146.47300304593386</c:v>
                </c:pt>
                <c:pt idx="620">
                  <c:v>-146.59189486293388</c:v>
                </c:pt>
                <c:pt idx="621">
                  <c:v>-147.43155134093388</c:v>
                </c:pt>
                <c:pt idx="622">
                  <c:v>-146.94940493593387</c:v>
                </c:pt>
                <c:pt idx="623">
                  <c:v>-146.61489566793387</c:v>
                </c:pt>
                <c:pt idx="624">
                  <c:v>-147.48860383493388</c:v>
                </c:pt>
                <c:pt idx="625">
                  <c:v>-146.51262034993388</c:v>
                </c:pt>
                <c:pt idx="626">
                  <c:v>-145.75196980293387</c:v>
                </c:pt>
                <c:pt idx="627">
                  <c:v>-146.21410870493386</c:v>
                </c:pt>
                <c:pt idx="628">
                  <c:v>-147.22778723893387</c:v>
                </c:pt>
                <c:pt idx="629">
                  <c:v>-146.42385335793387</c:v>
                </c:pt>
                <c:pt idx="630">
                  <c:v>-145.76945596693386</c:v>
                </c:pt>
                <c:pt idx="631">
                  <c:v>-145.50096805193388</c:v>
                </c:pt>
                <c:pt idx="632">
                  <c:v>-146.96732909393387</c:v>
                </c:pt>
                <c:pt idx="633">
                  <c:v>-146.71583611393388</c:v>
                </c:pt>
                <c:pt idx="634">
                  <c:v>-146.14349337093387</c:v>
                </c:pt>
                <c:pt idx="635">
                  <c:v>-146.44522365093388</c:v>
                </c:pt>
                <c:pt idx="636">
                  <c:v>-146.25591198293387</c:v>
                </c:pt>
                <c:pt idx="637">
                  <c:v>-147.68529209093387</c:v>
                </c:pt>
                <c:pt idx="638">
                  <c:v>-146.21547175393388</c:v>
                </c:pt>
                <c:pt idx="639">
                  <c:v>-146.12717907693388</c:v>
                </c:pt>
                <c:pt idx="640">
                  <c:v>-148.09284653993387</c:v>
                </c:pt>
                <c:pt idx="641">
                  <c:v>-146.44579649993386</c:v>
                </c:pt>
                <c:pt idx="642">
                  <c:v>-146.77147814493387</c:v>
                </c:pt>
                <c:pt idx="643">
                  <c:v>-146.43426377493387</c:v>
                </c:pt>
                <c:pt idx="644">
                  <c:v>-146.27190678643387</c:v>
                </c:pt>
                <c:pt idx="645">
                  <c:v>-146.10954979793388</c:v>
                </c:pt>
                <c:pt idx="646">
                  <c:v>-145.69105134893388</c:v>
                </c:pt>
                <c:pt idx="647">
                  <c:v>-145.64025914093386</c:v>
                </c:pt>
                <c:pt idx="648">
                  <c:v>-145.61623906593388</c:v>
                </c:pt>
                <c:pt idx="649">
                  <c:v>-146.18567772893388</c:v>
                </c:pt>
                <c:pt idx="650">
                  <c:v>-146.32226860693387</c:v>
                </c:pt>
                <c:pt idx="651">
                  <c:v>-146.44156246693387</c:v>
                </c:pt>
                <c:pt idx="652">
                  <c:v>-146.86490192093387</c:v>
                </c:pt>
                <c:pt idx="653">
                  <c:v>-146.50910248693387</c:v>
                </c:pt>
                <c:pt idx="654">
                  <c:v>-146.87362367193387</c:v>
                </c:pt>
                <c:pt idx="655">
                  <c:v>-145.97353530293387</c:v>
                </c:pt>
                <c:pt idx="656">
                  <c:v>-146.93894489393386</c:v>
                </c:pt>
                <c:pt idx="657">
                  <c:v>-145.81163703993388</c:v>
                </c:pt>
                <c:pt idx="658">
                  <c:v>-146.16826496693386</c:v>
                </c:pt>
                <c:pt idx="659">
                  <c:v>-145.98134269393387</c:v>
                </c:pt>
                <c:pt idx="660">
                  <c:v>-147.80047259993387</c:v>
                </c:pt>
                <c:pt idx="661">
                  <c:v>-146.94379703293387</c:v>
                </c:pt>
                <c:pt idx="662">
                  <c:v>-145.76595169293387</c:v>
                </c:pt>
                <c:pt idx="663">
                  <c:v>-146.09477099193387</c:v>
                </c:pt>
                <c:pt idx="664">
                  <c:v>-146.34993945043385</c:v>
                </c:pt>
                <c:pt idx="665">
                  <c:v>-146.60510790893386</c:v>
                </c:pt>
                <c:pt idx="666">
                  <c:v>-147.46646690893388</c:v>
                </c:pt>
                <c:pt idx="667">
                  <c:v>-147.43160574393386</c:v>
                </c:pt>
                <c:pt idx="668">
                  <c:v>-146.99640129393387</c:v>
                </c:pt>
                <c:pt idx="669">
                  <c:v>-146.42148426793386</c:v>
                </c:pt>
                <c:pt idx="670">
                  <c:v>-146.95182613993387</c:v>
                </c:pt>
                <c:pt idx="671">
                  <c:v>-146.37607944393386</c:v>
                </c:pt>
                <c:pt idx="672">
                  <c:v>-146.34823323693388</c:v>
                </c:pt>
                <c:pt idx="673">
                  <c:v>-146.66548933093387</c:v>
                </c:pt>
                <c:pt idx="674">
                  <c:v>-147.01764065993387</c:v>
                </c:pt>
                <c:pt idx="675">
                  <c:v>-146.34917784293387</c:v>
                </c:pt>
                <c:pt idx="676">
                  <c:v>-147.38549548293386</c:v>
                </c:pt>
                <c:pt idx="677">
                  <c:v>-146.40326388693387</c:v>
                </c:pt>
                <c:pt idx="678">
                  <c:v>-146.69248040993386</c:v>
                </c:pt>
                <c:pt idx="679">
                  <c:v>-146.95547259393388</c:v>
                </c:pt>
                <c:pt idx="680">
                  <c:v>-146.81562606093388</c:v>
                </c:pt>
                <c:pt idx="681">
                  <c:v>-144.93767923193388</c:v>
                </c:pt>
                <c:pt idx="682">
                  <c:v>-147.21744639293388</c:v>
                </c:pt>
                <c:pt idx="683">
                  <c:v>-147.62104346793387</c:v>
                </c:pt>
                <c:pt idx="684">
                  <c:v>-146.46680603393386</c:v>
                </c:pt>
                <c:pt idx="685">
                  <c:v>-147.08034488293387</c:v>
                </c:pt>
                <c:pt idx="686">
                  <c:v>-147.39055840593386</c:v>
                </c:pt>
                <c:pt idx="687">
                  <c:v>-146.80200494593387</c:v>
                </c:pt>
                <c:pt idx="688">
                  <c:v>-146.22011443693387</c:v>
                </c:pt>
                <c:pt idx="689">
                  <c:v>-146.36772040493386</c:v>
                </c:pt>
                <c:pt idx="690">
                  <c:v>-146.49075761793387</c:v>
                </c:pt>
                <c:pt idx="691">
                  <c:v>-146.69667481993386</c:v>
                </c:pt>
                <c:pt idx="692">
                  <c:v>-148.99542403493388</c:v>
                </c:pt>
                <c:pt idx="693">
                  <c:v>-147.44158470593388</c:v>
                </c:pt>
                <c:pt idx="694">
                  <c:v>-148.49625182793386</c:v>
                </c:pt>
                <c:pt idx="695">
                  <c:v>-148.15078498193387</c:v>
                </c:pt>
                <c:pt idx="696">
                  <c:v>-147.22587218893386</c:v>
                </c:pt>
                <c:pt idx="697">
                  <c:v>-147.55034690593388</c:v>
                </c:pt>
                <c:pt idx="698">
                  <c:v>-147.37149078593387</c:v>
                </c:pt>
                <c:pt idx="699">
                  <c:v>-146.68840614993388</c:v>
                </c:pt>
                <c:pt idx="700">
                  <c:v>-148.42218191493387</c:v>
                </c:pt>
                <c:pt idx="701">
                  <c:v>-147.98429800293388</c:v>
                </c:pt>
                <c:pt idx="702">
                  <c:v>-148.05070225493387</c:v>
                </c:pt>
                <c:pt idx="703">
                  <c:v>-147.51771861593386</c:v>
                </c:pt>
                <c:pt idx="704">
                  <c:v>-147.31867318493386</c:v>
                </c:pt>
                <c:pt idx="705">
                  <c:v>-147.11962775393388</c:v>
                </c:pt>
                <c:pt idx="706">
                  <c:v>-146.74295339693387</c:v>
                </c:pt>
                <c:pt idx="707">
                  <c:v>-146.50332627893388</c:v>
                </c:pt>
                <c:pt idx="708">
                  <c:v>-147.91393148693388</c:v>
                </c:pt>
                <c:pt idx="709">
                  <c:v>-145.55124248593387</c:v>
                </c:pt>
                <c:pt idx="710">
                  <c:v>-146.43376792393386</c:v>
                </c:pt>
                <c:pt idx="711">
                  <c:v>-147.08491593893388</c:v>
                </c:pt>
                <c:pt idx="712">
                  <c:v>-146.40652547993386</c:v>
                </c:pt>
                <c:pt idx="713">
                  <c:v>-145.22370700893387</c:v>
                </c:pt>
                <c:pt idx="714">
                  <c:v>-146.58225242293386</c:v>
                </c:pt>
                <c:pt idx="715">
                  <c:v>-146.17983895393388</c:v>
                </c:pt>
                <c:pt idx="716">
                  <c:v>-146.20116786293386</c:v>
                </c:pt>
                <c:pt idx="717">
                  <c:v>-145.66569574693386</c:v>
                </c:pt>
                <c:pt idx="718">
                  <c:v>-145.45754947093388</c:v>
                </c:pt>
                <c:pt idx="719">
                  <c:v>-145.37086328593386</c:v>
                </c:pt>
                <c:pt idx="720">
                  <c:v>-145.35633128293387</c:v>
                </c:pt>
                <c:pt idx="721">
                  <c:v>-145.34179927993387</c:v>
                </c:pt>
                <c:pt idx="722">
                  <c:v>-145.03738963993388</c:v>
                </c:pt>
                <c:pt idx="723">
                  <c:v>-146.04770041493387</c:v>
                </c:pt>
              </c:numCache>
            </c:numRef>
          </c:yVal>
          <c:smooth val="0"/>
        </c:ser>
        <c:ser>
          <c:idx val="3"/>
          <c:order val="2"/>
          <c:tx>
            <c:strRef>
              <c:f>wenzel!$D$3</c:f>
              <c:strCache>
                <c:ptCount val="1"/>
                <c:pt idx="0">
                  <c:v>1800MHz LMX2582 output with 100MHz 501-04623 input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wenzel!$A$4:$A$727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wenzel!$D$4:$D$727</c:f>
              <c:numCache>
                <c:formatCode>General</c:formatCode>
                <c:ptCount val="724"/>
                <c:pt idx="0">
                  <c:v>-99.594040611599993</c:v>
                </c:pt>
                <c:pt idx="1">
                  <c:v>-100.08963429000001</c:v>
                </c:pt>
                <c:pt idx="2">
                  <c:v>-100.24322162199999</c:v>
                </c:pt>
                <c:pt idx="3">
                  <c:v>-100.745537273</c:v>
                </c:pt>
                <c:pt idx="4">
                  <c:v>-98.702173959899994</c:v>
                </c:pt>
                <c:pt idx="5">
                  <c:v>-98.077205504600002</c:v>
                </c:pt>
                <c:pt idx="6">
                  <c:v>-98.592812509599995</c:v>
                </c:pt>
                <c:pt idx="7">
                  <c:v>-99.346035797400006</c:v>
                </c:pt>
                <c:pt idx="8">
                  <c:v>-100.953701729</c:v>
                </c:pt>
                <c:pt idx="9">
                  <c:v>-101.08587083099999</c:v>
                </c:pt>
                <c:pt idx="10">
                  <c:v>-99.586333693599997</c:v>
                </c:pt>
                <c:pt idx="11">
                  <c:v>-98.952664426799998</c:v>
                </c:pt>
                <c:pt idx="12">
                  <c:v>-99.106235944299996</c:v>
                </c:pt>
                <c:pt idx="13">
                  <c:v>-98.8404679354</c:v>
                </c:pt>
                <c:pt idx="14">
                  <c:v>-101.009266303</c:v>
                </c:pt>
                <c:pt idx="15">
                  <c:v>-99.683932872900002</c:v>
                </c:pt>
                <c:pt idx="16">
                  <c:v>-97.945822445700003</c:v>
                </c:pt>
                <c:pt idx="17">
                  <c:v>-98.500438678699993</c:v>
                </c:pt>
                <c:pt idx="18">
                  <c:v>-100.07669823499999</c:v>
                </c:pt>
                <c:pt idx="19">
                  <c:v>-100.95029603499999</c:v>
                </c:pt>
                <c:pt idx="20">
                  <c:v>-100.16628166700001</c:v>
                </c:pt>
                <c:pt idx="21">
                  <c:v>-101.715813262</c:v>
                </c:pt>
                <c:pt idx="22">
                  <c:v>-101.812459416</c:v>
                </c:pt>
                <c:pt idx="23">
                  <c:v>-100.785789501</c:v>
                </c:pt>
                <c:pt idx="24">
                  <c:v>-101.07352189700001</c:v>
                </c:pt>
                <c:pt idx="25">
                  <c:v>-100.30250386100001</c:v>
                </c:pt>
                <c:pt idx="26">
                  <c:v>-101.732350145</c:v>
                </c:pt>
                <c:pt idx="27">
                  <c:v>-103.448019024</c:v>
                </c:pt>
                <c:pt idx="28">
                  <c:v>-101.67139098</c:v>
                </c:pt>
                <c:pt idx="29">
                  <c:v>-100.660428547</c:v>
                </c:pt>
                <c:pt idx="30">
                  <c:v>-100.786105038</c:v>
                </c:pt>
                <c:pt idx="31">
                  <c:v>-101.764479546</c:v>
                </c:pt>
                <c:pt idx="32">
                  <c:v>-101.48701932</c:v>
                </c:pt>
                <c:pt idx="33">
                  <c:v>-102.406442121</c:v>
                </c:pt>
                <c:pt idx="34">
                  <c:v>-103.596026087</c:v>
                </c:pt>
                <c:pt idx="35">
                  <c:v>-102.624052017</c:v>
                </c:pt>
                <c:pt idx="36">
                  <c:v>-102.00445877999999</c:v>
                </c:pt>
                <c:pt idx="37">
                  <c:v>-100.61182362</c:v>
                </c:pt>
                <c:pt idx="38">
                  <c:v>-101.49061285000001</c:v>
                </c:pt>
                <c:pt idx="39">
                  <c:v>-102.359076833</c:v>
                </c:pt>
                <c:pt idx="40">
                  <c:v>-103.232039895</c:v>
                </c:pt>
                <c:pt idx="41">
                  <c:v>-102.544977441</c:v>
                </c:pt>
                <c:pt idx="42">
                  <c:v>-102.184689088</c:v>
                </c:pt>
                <c:pt idx="43">
                  <c:v>-102.95849850800001</c:v>
                </c:pt>
                <c:pt idx="44">
                  <c:v>-104.35711192799999</c:v>
                </c:pt>
                <c:pt idx="45">
                  <c:v>-104.32780830599999</c:v>
                </c:pt>
                <c:pt idx="46">
                  <c:v>-103.033276589</c:v>
                </c:pt>
                <c:pt idx="47">
                  <c:v>-102.60989551</c:v>
                </c:pt>
                <c:pt idx="48">
                  <c:v>-102.326714603</c:v>
                </c:pt>
                <c:pt idx="49">
                  <c:v>-103.767397472</c:v>
                </c:pt>
                <c:pt idx="50">
                  <c:v>-102.344814414</c:v>
                </c:pt>
                <c:pt idx="51">
                  <c:v>-103.473218139</c:v>
                </c:pt>
                <c:pt idx="52">
                  <c:v>-103.513362355</c:v>
                </c:pt>
                <c:pt idx="53">
                  <c:v>-103.859790319</c:v>
                </c:pt>
                <c:pt idx="54">
                  <c:v>-102.431595</c:v>
                </c:pt>
                <c:pt idx="55">
                  <c:v>-102.048909921</c:v>
                </c:pt>
                <c:pt idx="56">
                  <c:v>-102.60962401499999</c:v>
                </c:pt>
                <c:pt idx="57">
                  <c:v>-103.689099086</c:v>
                </c:pt>
                <c:pt idx="58">
                  <c:v>-105.42815020899999</c:v>
                </c:pt>
                <c:pt idx="59">
                  <c:v>-106.008710815</c:v>
                </c:pt>
                <c:pt idx="60">
                  <c:v>-104.856757625</c:v>
                </c:pt>
                <c:pt idx="61">
                  <c:v>-106.12574852100001</c:v>
                </c:pt>
                <c:pt idx="62">
                  <c:v>-107.342149783</c:v>
                </c:pt>
                <c:pt idx="63">
                  <c:v>-105.74490567399999</c:v>
                </c:pt>
                <c:pt idx="64">
                  <c:v>-105.986977689</c:v>
                </c:pt>
                <c:pt idx="65">
                  <c:v>-106.588863171</c:v>
                </c:pt>
                <c:pt idx="66">
                  <c:v>-108.281820012</c:v>
                </c:pt>
                <c:pt idx="67">
                  <c:v>-105.795482402</c:v>
                </c:pt>
                <c:pt idx="68">
                  <c:v>-106.020941909</c:v>
                </c:pt>
                <c:pt idx="69">
                  <c:v>-106.28677718199999</c:v>
                </c:pt>
                <c:pt idx="70">
                  <c:v>-105.274161143</c:v>
                </c:pt>
                <c:pt idx="71">
                  <c:v>-106.20055468</c:v>
                </c:pt>
                <c:pt idx="72">
                  <c:v>-104.819426999</c:v>
                </c:pt>
                <c:pt idx="73">
                  <c:v>-105.051397041</c:v>
                </c:pt>
                <c:pt idx="74">
                  <c:v>-104.130559479</c:v>
                </c:pt>
                <c:pt idx="75">
                  <c:v>-104.364135754</c:v>
                </c:pt>
                <c:pt idx="76">
                  <c:v>-105.745458722</c:v>
                </c:pt>
                <c:pt idx="77">
                  <c:v>-107.428249471</c:v>
                </c:pt>
                <c:pt idx="78">
                  <c:v>-106.554826991</c:v>
                </c:pt>
                <c:pt idx="79">
                  <c:v>-106.448130292</c:v>
                </c:pt>
                <c:pt idx="80">
                  <c:v>-106.95102427899999</c:v>
                </c:pt>
                <c:pt idx="81">
                  <c:v>-108.270807229</c:v>
                </c:pt>
                <c:pt idx="82">
                  <c:v>-106.929720989</c:v>
                </c:pt>
                <c:pt idx="83">
                  <c:v>-106.842362571</c:v>
                </c:pt>
                <c:pt idx="84">
                  <c:v>-106.733710528</c:v>
                </c:pt>
                <c:pt idx="85">
                  <c:v>-106.248476178</c:v>
                </c:pt>
                <c:pt idx="86">
                  <c:v>-108.190007994</c:v>
                </c:pt>
                <c:pt idx="87">
                  <c:v>-106.104286085</c:v>
                </c:pt>
                <c:pt idx="88">
                  <c:v>-105.35122076</c:v>
                </c:pt>
                <c:pt idx="89">
                  <c:v>-106.77085054200001</c:v>
                </c:pt>
                <c:pt idx="90">
                  <c:v>-107.31096622</c:v>
                </c:pt>
                <c:pt idx="91">
                  <c:v>-107.023898039</c:v>
                </c:pt>
                <c:pt idx="92">
                  <c:v>-105.08982165099999</c:v>
                </c:pt>
                <c:pt idx="93">
                  <c:v>-107.42054854200001</c:v>
                </c:pt>
                <c:pt idx="94">
                  <c:v>-106.984021324</c:v>
                </c:pt>
                <c:pt idx="95">
                  <c:v>-107.58552892599999</c:v>
                </c:pt>
                <c:pt idx="96">
                  <c:v>-107.548733148</c:v>
                </c:pt>
                <c:pt idx="97">
                  <c:v>-108.807162906</c:v>
                </c:pt>
                <c:pt idx="98">
                  <c:v>-107.92241332099999</c:v>
                </c:pt>
                <c:pt idx="99">
                  <c:v>-107.675411289</c:v>
                </c:pt>
                <c:pt idx="100">
                  <c:v>-107.245228895</c:v>
                </c:pt>
                <c:pt idx="101">
                  <c:v>-107.86484357000001</c:v>
                </c:pt>
                <c:pt idx="102">
                  <c:v>-108.171359099</c:v>
                </c:pt>
                <c:pt idx="103">
                  <c:v>-106.841912261</c:v>
                </c:pt>
                <c:pt idx="104">
                  <c:v>-107.504943094</c:v>
                </c:pt>
                <c:pt idx="105">
                  <c:v>-107.778355839</c:v>
                </c:pt>
                <c:pt idx="106">
                  <c:v>-108.392237592</c:v>
                </c:pt>
                <c:pt idx="107">
                  <c:v>-109.030705195</c:v>
                </c:pt>
                <c:pt idx="108">
                  <c:v>-108.813319769</c:v>
                </c:pt>
                <c:pt idx="109">
                  <c:v>-109.243842011</c:v>
                </c:pt>
                <c:pt idx="110">
                  <c:v>-107.910110188</c:v>
                </c:pt>
                <c:pt idx="111">
                  <c:v>-109.47569014699999</c:v>
                </c:pt>
                <c:pt idx="112">
                  <c:v>-107.793764852</c:v>
                </c:pt>
                <c:pt idx="113">
                  <c:v>-108.658203716</c:v>
                </c:pt>
                <c:pt idx="114">
                  <c:v>-108.205855189</c:v>
                </c:pt>
                <c:pt idx="115">
                  <c:v>-109.01255354</c:v>
                </c:pt>
                <c:pt idx="116">
                  <c:v>-108.278592219</c:v>
                </c:pt>
                <c:pt idx="117">
                  <c:v>-110.080294142</c:v>
                </c:pt>
                <c:pt idx="118">
                  <c:v>-109.50760211399999</c:v>
                </c:pt>
                <c:pt idx="119">
                  <c:v>-108.79518739300001</c:v>
                </c:pt>
                <c:pt idx="120">
                  <c:v>-108.701823189</c:v>
                </c:pt>
                <c:pt idx="121">
                  <c:v>-108.89411663</c:v>
                </c:pt>
                <c:pt idx="122">
                  <c:v>-108.84012518</c:v>
                </c:pt>
                <c:pt idx="123">
                  <c:v>-107.85282119</c:v>
                </c:pt>
                <c:pt idx="124">
                  <c:v>-108.021664469</c:v>
                </c:pt>
                <c:pt idx="125">
                  <c:v>-108.82170655</c:v>
                </c:pt>
                <c:pt idx="126">
                  <c:v>-109.246560653</c:v>
                </c:pt>
                <c:pt idx="127">
                  <c:v>-108.462351439</c:v>
                </c:pt>
                <c:pt idx="128">
                  <c:v>-109.68102592699999</c:v>
                </c:pt>
                <c:pt idx="129">
                  <c:v>-108.793019578</c:v>
                </c:pt>
                <c:pt idx="130">
                  <c:v>-109.129026223</c:v>
                </c:pt>
                <c:pt idx="131">
                  <c:v>-109.884823092</c:v>
                </c:pt>
                <c:pt idx="132">
                  <c:v>-109.590844866</c:v>
                </c:pt>
                <c:pt idx="133">
                  <c:v>-109.702648293</c:v>
                </c:pt>
                <c:pt idx="134">
                  <c:v>-110.213283784</c:v>
                </c:pt>
                <c:pt idx="135">
                  <c:v>-109.0417762</c:v>
                </c:pt>
                <c:pt idx="136">
                  <c:v>-110.336285823</c:v>
                </c:pt>
                <c:pt idx="137">
                  <c:v>-110.75096557800001</c:v>
                </c:pt>
                <c:pt idx="138">
                  <c:v>-110.139211086</c:v>
                </c:pt>
                <c:pt idx="139">
                  <c:v>-110.049254334</c:v>
                </c:pt>
                <c:pt idx="140">
                  <c:v>-109.862694719</c:v>
                </c:pt>
                <c:pt idx="141">
                  <c:v>-109.753276783</c:v>
                </c:pt>
                <c:pt idx="142">
                  <c:v>-109.87502741900001</c:v>
                </c:pt>
                <c:pt idx="143">
                  <c:v>-110.261003063</c:v>
                </c:pt>
                <c:pt idx="144">
                  <c:v>-110.48904332399999</c:v>
                </c:pt>
                <c:pt idx="145">
                  <c:v>-110.60934342900001</c:v>
                </c:pt>
                <c:pt idx="146">
                  <c:v>-110.25290211799999</c:v>
                </c:pt>
                <c:pt idx="147">
                  <c:v>-110.36517621500001</c:v>
                </c:pt>
                <c:pt idx="148">
                  <c:v>-110.41378355499999</c:v>
                </c:pt>
                <c:pt idx="149">
                  <c:v>-109.76629744900001</c:v>
                </c:pt>
                <c:pt idx="150">
                  <c:v>-109.78736444099999</c:v>
                </c:pt>
                <c:pt idx="151">
                  <c:v>-110.210352567</c:v>
                </c:pt>
                <c:pt idx="152">
                  <c:v>-111.03815834</c:v>
                </c:pt>
                <c:pt idx="153">
                  <c:v>-110.89413516800001</c:v>
                </c:pt>
                <c:pt idx="154">
                  <c:v>-110.895328781</c:v>
                </c:pt>
                <c:pt idx="155">
                  <c:v>-111.342531499</c:v>
                </c:pt>
                <c:pt idx="156">
                  <c:v>-110.316603641</c:v>
                </c:pt>
                <c:pt idx="157">
                  <c:v>-110.202644585</c:v>
                </c:pt>
                <c:pt idx="158">
                  <c:v>-110.86998568</c:v>
                </c:pt>
                <c:pt idx="159">
                  <c:v>-110.85731940399999</c:v>
                </c:pt>
                <c:pt idx="160">
                  <c:v>-110.49203810100001</c:v>
                </c:pt>
                <c:pt idx="161">
                  <c:v>-110.55570795</c:v>
                </c:pt>
                <c:pt idx="162">
                  <c:v>-111.528950741</c:v>
                </c:pt>
                <c:pt idx="163">
                  <c:v>-111.36921514799999</c:v>
                </c:pt>
                <c:pt idx="164">
                  <c:v>-111.441394282</c:v>
                </c:pt>
                <c:pt idx="165">
                  <c:v>-111.517929951</c:v>
                </c:pt>
                <c:pt idx="166">
                  <c:v>-112.076011405</c:v>
                </c:pt>
                <c:pt idx="167">
                  <c:v>-111.485266174</c:v>
                </c:pt>
                <c:pt idx="168">
                  <c:v>-111.75017988</c:v>
                </c:pt>
                <c:pt idx="169">
                  <c:v>-111.836891806</c:v>
                </c:pt>
                <c:pt idx="170">
                  <c:v>-111.817576745</c:v>
                </c:pt>
                <c:pt idx="171">
                  <c:v>-111.485751063</c:v>
                </c:pt>
                <c:pt idx="172">
                  <c:v>-111.137045906</c:v>
                </c:pt>
                <c:pt idx="173">
                  <c:v>-111.79069567400001</c:v>
                </c:pt>
                <c:pt idx="174">
                  <c:v>-111.20015955300001</c:v>
                </c:pt>
                <c:pt idx="175">
                  <c:v>-111.49997692399999</c:v>
                </c:pt>
                <c:pt idx="176">
                  <c:v>-111.555619955</c:v>
                </c:pt>
                <c:pt idx="177">
                  <c:v>-111.4883602</c:v>
                </c:pt>
                <c:pt idx="178">
                  <c:v>-111.312401307</c:v>
                </c:pt>
                <c:pt idx="179">
                  <c:v>-111.93176976700001</c:v>
                </c:pt>
                <c:pt idx="180">
                  <c:v>-111.61792041299999</c:v>
                </c:pt>
                <c:pt idx="181">
                  <c:v>-112.026719163</c:v>
                </c:pt>
                <c:pt idx="182">
                  <c:v>-112.22905459899999</c:v>
                </c:pt>
                <c:pt idx="183">
                  <c:v>-112.675096076</c:v>
                </c:pt>
                <c:pt idx="184">
                  <c:v>-112.250299258</c:v>
                </c:pt>
                <c:pt idx="185">
                  <c:v>-112.3349738</c:v>
                </c:pt>
                <c:pt idx="186">
                  <c:v>-112.240750182</c:v>
                </c:pt>
                <c:pt idx="187">
                  <c:v>-112.71542018700001</c:v>
                </c:pt>
                <c:pt idx="188">
                  <c:v>-112.732981216</c:v>
                </c:pt>
                <c:pt idx="189">
                  <c:v>-112.630480629</c:v>
                </c:pt>
                <c:pt idx="190">
                  <c:v>-111.98884415800001</c:v>
                </c:pt>
                <c:pt idx="191">
                  <c:v>-112.66517413699999</c:v>
                </c:pt>
                <c:pt idx="192">
                  <c:v>-112.67046223200001</c:v>
                </c:pt>
                <c:pt idx="193">
                  <c:v>-112.595184128</c:v>
                </c:pt>
                <c:pt idx="194">
                  <c:v>-113.08478818</c:v>
                </c:pt>
                <c:pt idx="195">
                  <c:v>-113.079973233</c:v>
                </c:pt>
                <c:pt idx="196">
                  <c:v>-113.06391817700001</c:v>
                </c:pt>
                <c:pt idx="197">
                  <c:v>-113.215179758</c:v>
                </c:pt>
                <c:pt idx="198">
                  <c:v>-113.303489427</c:v>
                </c:pt>
                <c:pt idx="199">
                  <c:v>-112.840351594</c:v>
                </c:pt>
                <c:pt idx="200">
                  <c:v>-113.214554099</c:v>
                </c:pt>
                <c:pt idx="201">
                  <c:v>-112.79052807399999</c:v>
                </c:pt>
                <c:pt idx="202">
                  <c:v>-113.41290959600001</c:v>
                </c:pt>
                <c:pt idx="203">
                  <c:v>-112.765134198</c:v>
                </c:pt>
                <c:pt idx="204">
                  <c:v>-112.60640499500001</c:v>
                </c:pt>
                <c:pt idx="205">
                  <c:v>-113.043762556</c:v>
                </c:pt>
                <c:pt idx="206">
                  <c:v>-113.159001109</c:v>
                </c:pt>
                <c:pt idx="207">
                  <c:v>-113.225513283</c:v>
                </c:pt>
                <c:pt idx="208">
                  <c:v>-113.306986341</c:v>
                </c:pt>
                <c:pt idx="209">
                  <c:v>-113.423104278</c:v>
                </c:pt>
                <c:pt idx="210">
                  <c:v>-113.46384704499999</c:v>
                </c:pt>
                <c:pt idx="211">
                  <c:v>-113.041854852</c:v>
                </c:pt>
                <c:pt idx="212">
                  <c:v>-113.094704251</c:v>
                </c:pt>
                <c:pt idx="213">
                  <c:v>-113.540497501</c:v>
                </c:pt>
                <c:pt idx="214">
                  <c:v>-113.82574314599999</c:v>
                </c:pt>
                <c:pt idx="215">
                  <c:v>-113.37434076</c:v>
                </c:pt>
                <c:pt idx="216">
                  <c:v>-113.762486377</c:v>
                </c:pt>
                <c:pt idx="217">
                  <c:v>-114.065511634</c:v>
                </c:pt>
                <c:pt idx="218">
                  <c:v>-113.799689934</c:v>
                </c:pt>
                <c:pt idx="219">
                  <c:v>-113.168271508</c:v>
                </c:pt>
                <c:pt idx="220">
                  <c:v>-113.646045646</c:v>
                </c:pt>
                <c:pt idx="221">
                  <c:v>-113.760628814</c:v>
                </c:pt>
                <c:pt idx="222">
                  <c:v>-113.761484008</c:v>
                </c:pt>
                <c:pt idx="223">
                  <c:v>-113.92470654</c:v>
                </c:pt>
                <c:pt idx="224">
                  <c:v>-113.88286409600001</c:v>
                </c:pt>
                <c:pt idx="225">
                  <c:v>-113.65846676</c:v>
                </c:pt>
                <c:pt idx="226">
                  <c:v>-114.329565402</c:v>
                </c:pt>
                <c:pt idx="227">
                  <c:v>-113.977226911</c:v>
                </c:pt>
                <c:pt idx="228">
                  <c:v>-114.098254575</c:v>
                </c:pt>
                <c:pt idx="229">
                  <c:v>-113.733751582</c:v>
                </c:pt>
                <c:pt idx="230">
                  <c:v>-114.254168683</c:v>
                </c:pt>
                <c:pt idx="231">
                  <c:v>-114.021754269</c:v>
                </c:pt>
                <c:pt idx="232">
                  <c:v>-114.377854934</c:v>
                </c:pt>
                <c:pt idx="233">
                  <c:v>-114.01438732</c:v>
                </c:pt>
                <c:pt idx="234">
                  <c:v>-113.633215509</c:v>
                </c:pt>
                <c:pt idx="235">
                  <c:v>-114.079867865</c:v>
                </c:pt>
                <c:pt idx="236">
                  <c:v>-114.105109828</c:v>
                </c:pt>
                <c:pt idx="237">
                  <c:v>-114.21936472</c:v>
                </c:pt>
                <c:pt idx="238">
                  <c:v>-113.80351664600001</c:v>
                </c:pt>
                <c:pt idx="239">
                  <c:v>-113.55868520600001</c:v>
                </c:pt>
                <c:pt idx="240">
                  <c:v>-114.09697853999999</c:v>
                </c:pt>
                <c:pt idx="241">
                  <c:v>-113.865250535</c:v>
                </c:pt>
                <c:pt idx="242">
                  <c:v>-113.97640841099999</c:v>
                </c:pt>
                <c:pt idx="243">
                  <c:v>-114.127520416</c:v>
                </c:pt>
                <c:pt idx="244">
                  <c:v>-113.947996594</c:v>
                </c:pt>
                <c:pt idx="245">
                  <c:v>-113.898197947</c:v>
                </c:pt>
                <c:pt idx="246">
                  <c:v>-114.11057406499999</c:v>
                </c:pt>
                <c:pt idx="247">
                  <c:v>-113.562638261</c:v>
                </c:pt>
                <c:pt idx="248">
                  <c:v>-113.913750752</c:v>
                </c:pt>
                <c:pt idx="249">
                  <c:v>-114.182401098</c:v>
                </c:pt>
                <c:pt idx="250">
                  <c:v>-114.175015214</c:v>
                </c:pt>
                <c:pt idx="251">
                  <c:v>-114.225845376</c:v>
                </c:pt>
                <c:pt idx="252">
                  <c:v>-113.754094463</c:v>
                </c:pt>
                <c:pt idx="253">
                  <c:v>-114.22920605199999</c:v>
                </c:pt>
                <c:pt idx="254">
                  <c:v>-113.76076984700001</c:v>
                </c:pt>
                <c:pt idx="255">
                  <c:v>-113.902277967</c:v>
                </c:pt>
                <c:pt idx="256">
                  <c:v>-114.0893198</c:v>
                </c:pt>
                <c:pt idx="257">
                  <c:v>-113.82886374900001</c:v>
                </c:pt>
                <c:pt idx="258">
                  <c:v>-114.269431055</c:v>
                </c:pt>
                <c:pt idx="259">
                  <c:v>-114.04624944699999</c:v>
                </c:pt>
                <c:pt idx="260">
                  <c:v>-113.857123383</c:v>
                </c:pt>
                <c:pt idx="261">
                  <c:v>-113.807671715</c:v>
                </c:pt>
                <c:pt idx="262">
                  <c:v>-113.830177689</c:v>
                </c:pt>
                <c:pt idx="263">
                  <c:v>-113.78249579200001</c:v>
                </c:pt>
                <c:pt idx="264">
                  <c:v>-113.688743954</c:v>
                </c:pt>
                <c:pt idx="265">
                  <c:v>-113.649658139</c:v>
                </c:pt>
                <c:pt idx="266">
                  <c:v>-113.480778746</c:v>
                </c:pt>
                <c:pt idx="267">
                  <c:v>-113.33840678999999</c:v>
                </c:pt>
                <c:pt idx="268">
                  <c:v>-113.30765313000001</c:v>
                </c:pt>
                <c:pt idx="269">
                  <c:v>-113.311884592</c:v>
                </c:pt>
                <c:pt idx="270">
                  <c:v>-113.466373973</c:v>
                </c:pt>
                <c:pt idx="271">
                  <c:v>-113.542441571</c:v>
                </c:pt>
                <c:pt idx="272">
                  <c:v>-113.330357601</c:v>
                </c:pt>
                <c:pt idx="273">
                  <c:v>-113.139361063</c:v>
                </c:pt>
                <c:pt idx="274">
                  <c:v>-113.38696118</c:v>
                </c:pt>
                <c:pt idx="275">
                  <c:v>-113.364767495</c:v>
                </c:pt>
                <c:pt idx="276">
                  <c:v>-113.33735885900001</c:v>
                </c:pt>
                <c:pt idx="277">
                  <c:v>-113.023501383</c:v>
                </c:pt>
                <c:pt idx="278">
                  <c:v>-112.819143338</c:v>
                </c:pt>
                <c:pt idx="279">
                  <c:v>-112.73483002499999</c:v>
                </c:pt>
                <c:pt idx="280">
                  <c:v>-112.729620478</c:v>
                </c:pt>
                <c:pt idx="281">
                  <c:v>-112.81908541</c:v>
                </c:pt>
                <c:pt idx="282">
                  <c:v>-112.632436755</c:v>
                </c:pt>
                <c:pt idx="283">
                  <c:v>-112.48374160900001</c:v>
                </c:pt>
                <c:pt idx="284">
                  <c:v>-112.57820695700001</c:v>
                </c:pt>
                <c:pt idx="285">
                  <c:v>-112.45202102099999</c:v>
                </c:pt>
                <c:pt idx="286">
                  <c:v>-112.455022425</c:v>
                </c:pt>
                <c:pt idx="287">
                  <c:v>-112.27785376200001</c:v>
                </c:pt>
                <c:pt idx="288">
                  <c:v>-112.368487354</c:v>
                </c:pt>
                <c:pt idx="289">
                  <c:v>-112.331970338</c:v>
                </c:pt>
                <c:pt idx="290">
                  <c:v>-112.231794388</c:v>
                </c:pt>
                <c:pt idx="291">
                  <c:v>-111.80976524499999</c:v>
                </c:pt>
                <c:pt idx="292">
                  <c:v>-111.76171352199999</c:v>
                </c:pt>
                <c:pt idx="293">
                  <c:v>-111.91857150200001</c:v>
                </c:pt>
                <c:pt idx="294">
                  <c:v>-111.980774251</c:v>
                </c:pt>
                <c:pt idx="295">
                  <c:v>-111.71910259000001</c:v>
                </c:pt>
                <c:pt idx="296">
                  <c:v>-111.533055843</c:v>
                </c:pt>
                <c:pt idx="297">
                  <c:v>-111.403752392</c:v>
                </c:pt>
                <c:pt idx="298">
                  <c:v>-111.29574655499999</c:v>
                </c:pt>
                <c:pt idx="299">
                  <c:v>-111.336899031</c:v>
                </c:pt>
                <c:pt idx="300">
                  <c:v>-111.294216542</c:v>
                </c:pt>
                <c:pt idx="301">
                  <c:v>-111.19965324499999</c:v>
                </c:pt>
                <c:pt idx="302">
                  <c:v>-111.206173378</c:v>
                </c:pt>
                <c:pt idx="303">
                  <c:v>-111.026897416</c:v>
                </c:pt>
                <c:pt idx="304">
                  <c:v>-110.803441639</c:v>
                </c:pt>
                <c:pt idx="305">
                  <c:v>-110.942222044</c:v>
                </c:pt>
                <c:pt idx="306">
                  <c:v>-111.02495409399999</c:v>
                </c:pt>
                <c:pt idx="307">
                  <c:v>-110.88503953999999</c:v>
                </c:pt>
                <c:pt idx="308">
                  <c:v>-110.89232613900001</c:v>
                </c:pt>
                <c:pt idx="309">
                  <c:v>-110.696417579</c:v>
                </c:pt>
                <c:pt idx="310">
                  <c:v>-110.69342434000001</c:v>
                </c:pt>
                <c:pt idx="311">
                  <c:v>-110.493280856</c:v>
                </c:pt>
                <c:pt idx="312">
                  <c:v>-110.675912635</c:v>
                </c:pt>
                <c:pt idx="313">
                  <c:v>-110.644185341</c:v>
                </c:pt>
                <c:pt idx="314">
                  <c:v>-110.851811832</c:v>
                </c:pt>
                <c:pt idx="315">
                  <c:v>-110.62566891100001</c:v>
                </c:pt>
                <c:pt idx="316">
                  <c:v>-110.748907323</c:v>
                </c:pt>
                <c:pt idx="317">
                  <c:v>-110.62954126699999</c:v>
                </c:pt>
                <c:pt idx="318">
                  <c:v>-110.609487141</c:v>
                </c:pt>
                <c:pt idx="319">
                  <c:v>-110.57382797699999</c:v>
                </c:pt>
                <c:pt idx="320">
                  <c:v>-110.858456594</c:v>
                </c:pt>
                <c:pt idx="321">
                  <c:v>-110.729834592</c:v>
                </c:pt>
                <c:pt idx="322">
                  <c:v>-110.868210601</c:v>
                </c:pt>
                <c:pt idx="323">
                  <c:v>-110.876859115</c:v>
                </c:pt>
                <c:pt idx="324">
                  <c:v>-110.799886762</c:v>
                </c:pt>
                <c:pt idx="325">
                  <c:v>-110.98285284799999</c:v>
                </c:pt>
                <c:pt idx="326">
                  <c:v>-111.188054268</c:v>
                </c:pt>
                <c:pt idx="327">
                  <c:v>-111.437214846</c:v>
                </c:pt>
                <c:pt idx="328">
                  <c:v>-111.407612883</c:v>
                </c:pt>
                <c:pt idx="329">
                  <c:v>-111.238731973</c:v>
                </c:pt>
                <c:pt idx="330">
                  <c:v>-111.426208476</c:v>
                </c:pt>
                <c:pt idx="331">
                  <c:v>-111.813669535</c:v>
                </c:pt>
                <c:pt idx="332">
                  <c:v>-111.822970025</c:v>
                </c:pt>
                <c:pt idx="333">
                  <c:v>-112.00944968500001</c:v>
                </c:pt>
                <c:pt idx="334">
                  <c:v>-112.07630192400001</c:v>
                </c:pt>
                <c:pt idx="335">
                  <c:v>-112.384563719</c:v>
                </c:pt>
                <c:pt idx="336">
                  <c:v>-112.437276282</c:v>
                </c:pt>
                <c:pt idx="337">
                  <c:v>-112.545122925</c:v>
                </c:pt>
                <c:pt idx="338">
                  <c:v>-112.66558666900001</c:v>
                </c:pt>
                <c:pt idx="339">
                  <c:v>-112.784572481</c:v>
                </c:pt>
                <c:pt idx="340">
                  <c:v>-112.853269533</c:v>
                </c:pt>
                <c:pt idx="341">
                  <c:v>-113.340061511</c:v>
                </c:pt>
                <c:pt idx="342">
                  <c:v>-113.362254639</c:v>
                </c:pt>
                <c:pt idx="343">
                  <c:v>-113.370009962</c:v>
                </c:pt>
                <c:pt idx="344">
                  <c:v>-113.611902241</c:v>
                </c:pt>
                <c:pt idx="345">
                  <c:v>-113.96325932800001</c:v>
                </c:pt>
                <c:pt idx="346">
                  <c:v>-114.21048208099999</c:v>
                </c:pt>
                <c:pt idx="347">
                  <c:v>-114.262390866</c:v>
                </c:pt>
                <c:pt idx="348">
                  <c:v>-114.496908414</c:v>
                </c:pt>
                <c:pt idx="349">
                  <c:v>-114.591763161</c:v>
                </c:pt>
                <c:pt idx="350">
                  <c:v>-114.933836778</c:v>
                </c:pt>
                <c:pt idx="351">
                  <c:v>-115.013038654</c:v>
                </c:pt>
                <c:pt idx="352">
                  <c:v>-115.314117696</c:v>
                </c:pt>
                <c:pt idx="353">
                  <c:v>-115.36018781</c:v>
                </c:pt>
                <c:pt idx="354">
                  <c:v>-115.63578428700001</c:v>
                </c:pt>
                <c:pt idx="355">
                  <c:v>-115.783333875</c:v>
                </c:pt>
                <c:pt idx="356">
                  <c:v>-115.878205315</c:v>
                </c:pt>
                <c:pt idx="357">
                  <c:v>-115.78988623799999</c:v>
                </c:pt>
                <c:pt idx="358">
                  <c:v>-116.313222771</c:v>
                </c:pt>
                <c:pt idx="359">
                  <c:v>-116.557933369</c:v>
                </c:pt>
                <c:pt idx="360">
                  <c:v>-116.796784751</c:v>
                </c:pt>
                <c:pt idx="361">
                  <c:v>-116.93856201299999</c:v>
                </c:pt>
                <c:pt idx="362">
                  <c:v>-117.11335619899999</c:v>
                </c:pt>
                <c:pt idx="363">
                  <c:v>-117.376184448</c:v>
                </c:pt>
                <c:pt idx="364">
                  <c:v>-117.420917687</c:v>
                </c:pt>
                <c:pt idx="365">
                  <c:v>-117.64791695300001</c:v>
                </c:pt>
                <c:pt idx="366">
                  <c:v>-117.7483168</c:v>
                </c:pt>
                <c:pt idx="367">
                  <c:v>-118.145472106</c:v>
                </c:pt>
                <c:pt idx="368">
                  <c:v>-118.057883124</c:v>
                </c:pt>
                <c:pt idx="369">
                  <c:v>-118.36920281099999</c:v>
                </c:pt>
                <c:pt idx="370">
                  <c:v>-118.76109307999999</c:v>
                </c:pt>
                <c:pt idx="371">
                  <c:v>-118.782769405</c:v>
                </c:pt>
                <c:pt idx="372">
                  <c:v>-118.98906482700001</c:v>
                </c:pt>
                <c:pt idx="373">
                  <c:v>-119.11324475000001</c:v>
                </c:pt>
                <c:pt idx="374">
                  <c:v>-119.380126675</c:v>
                </c:pt>
                <c:pt idx="375">
                  <c:v>-119.506615344</c:v>
                </c:pt>
                <c:pt idx="376">
                  <c:v>-119.66215848500001</c:v>
                </c:pt>
                <c:pt idx="377">
                  <c:v>-119.882240563</c:v>
                </c:pt>
                <c:pt idx="378">
                  <c:v>-120.107443516</c:v>
                </c:pt>
                <c:pt idx="379">
                  <c:v>-120.30558667699999</c:v>
                </c:pt>
                <c:pt idx="380">
                  <c:v>-120.425844083</c:v>
                </c:pt>
                <c:pt idx="381">
                  <c:v>-120.527992981</c:v>
                </c:pt>
                <c:pt idx="382">
                  <c:v>-120.687748623</c:v>
                </c:pt>
                <c:pt idx="383">
                  <c:v>-120.90067382700001</c:v>
                </c:pt>
                <c:pt idx="384">
                  <c:v>-121.106514785</c:v>
                </c:pt>
                <c:pt idx="385">
                  <c:v>-121.29768868799999</c:v>
                </c:pt>
                <c:pt idx="386">
                  <c:v>-121.53523715599999</c:v>
                </c:pt>
                <c:pt idx="387">
                  <c:v>-121.737666039</c:v>
                </c:pt>
                <c:pt idx="388">
                  <c:v>-121.976619642</c:v>
                </c:pt>
                <c:pt idx="389">
                  <c:v>-122.14313469299999</c:v>
                </c:pt>
                <c:pt idx="390">
                  <c:v>-122.20882608300001</c:v>
                </c:pt>
                <c:pt idx="391">
                  <c:v>-122.430246084</c:v>
                </c:pt>
                <c:pt idx="392">
                  <c:v>-122.7228629</c:v>
                </c:pt>
                <c:pt idx="393">
                  <c:v>-122.902802327</c:v>
                </c:pt>
                <c:pt idx="394">
                  <c:v>-122.9930221</c:v>
                </c:pt>
                <c:pt idx="395">
                  <c:v>-123.129881959</c:v>
                </c:pt>
                <c:pt idx="396">
                  <c:v>-123.290780071</c:v>
                </c:pt>
                <c:pt idx="397">
                  <c:v>-123.523443551</c:v>
                </c:pt>
                <c:pt idx="398">
                  <c:v>-123.77875815199999</c:v>
                </c:pt>
                <c:pt idx="399">
                  <c:v>-123.90022785799999</c:v>
                </c:pt>
                <c:pt idx="400">
                  <c:v>-124.03483281299999</c:v>
                </c:pt>
                <c:pt idx="401">
                  <c:v>-124.183238909</c:v>
                </c:pt>
                <c:pt idx="402">
                  <c:v>-124.298416909</c:v>
                </c:pt>
                <c:pt idx="403">
                  <c:v>-124.52779132000001</c:v>
                </c:pt>
                <c:pt idx="404">
                  <c:v>-124.753091963</c:v>
                </c:pt>
                <c:pt idx="405">
                  <c:v>-124.987997741</c:v>
                </c:pt>
                <c:pt idx="406">
                  <c:v>-125.242672497</c:v>
                </c:pt>
                <c:pt idx="407">
                  <c:v>-125.305169905</c:v>
                </c:pt>
                <c:pt idx="408">
                  <c:v>-125.459844655</c:v>
                </c:pt>
                <c:pt idx="409">
                  <c:v>-125.593161615</c:v>
                </c:pt>
                <c:pt idx="410">
                  <c:v>-125.743918753</c:v>
                </c:pt>
                <c:pt idx="411">
                  <c:v>-126.00186349000001</c:v>
                </c:pt>
                <c:pt idx="412">
                  <c:v>-126.135061596</c:v>
                </c:pt>
                <c:pt idx="413">
                  <c:v>-126.207383049</c:v>
                </c:pt>
                <c:pt idx="414">
                  <c:v>-126.458123735</c:v>
                </c:pt>
                <c:pt idx="415">
                  <c:v>-126.678216142</c:v>
                </c:pt>
                <c:pt idx="416">
                  <c:v>-126.785741316</c:v>
                </c:pt>
                <c:pt idx="417">
                  <c:v>-126.97102794</c:v>
                </c:pt>
                <c:pt idx="418">
                  <c:v>-127.115810043</c:v>
                </c:pt>
                <c:pt idx="419">
                  <c:v>-127.28887646</c:v>
                </c:pt>
                <c:pt idx="420">
                  <c:v>-127.511631999</c:v>
                </c:pt>
                <c:pt idx="421">
                  <c:v>-127.599748338</c:v>
                </c:pt>
                <c:pt idx="422">
                  <c:v>-127.951792169</c:v>
                </c:pt>
                <c:pt idx="423">
                  <c:v>-128.048918813</c:v>
                </c:pt>
                <c:pt idx="424">
                  <c:v>-128.121945754</c:v>
                </c:pt>
                <c:pt idx="425">
                  <c:v>-128.23975248299999</c:v>
                </c:pt>
                <c:pt idx="426">
                  <c:v>-128.5421431</c:v>
                </c:pt>
                <c:pt idx="427">
                  <c:v>-128.810840582</c:v>
                </c:pt>
                <c:pt idx="428">
                  <c:v>-128.93263642599999</c:v>
                </c:pt>
                <c:pt idx="429">
                  <c:v>-129.03471667900001</c:v>
                </c:pt>
                <c:pt idx="430">
                  <c:v>-129.27775378999999</c:v>
                </c:pt>
                <c:pt idx="431">
                  <c:v>-129.34910432500001</c:v>
                </c:pt>
                <c:pt idx="432">
                  <c:v>-129.560060642</c:v>
                </c:pt>
                <c:pt idx="433">
                  <c:v>-129.63009643000001</c:v>
                </c:pt>
                <c:pt idx="434">
                  <c:v>-129.98063953600001</c:v>
                </c:pt>
                <c:pt idx="435">
                  <c:v>-130.12167143100001</c:v>
                </c:pt>
                <c:pt idx="436">
                  <c:v>-130.1841182</c:v>
                </c:pt>
                <c:pt idx="437">
                  <c:v>-130.36705999500001</c:v>
                </c:pt>
                <c:pt idx="438">
                  <c:v>-130.537972395</c:v>
                </c:pt>
                <c:pt idx="439">
                  <c:v>-130.70789990399999</c:v>
                </c:pt>
                <c:pt idx="440">
                  <c:v>-130.93373484</c:v>
                </c:pt>
                <c:pt idx="441">
                  <c:v>-131.100790679</c:v>
                </c:pt>
                <c:pt idx="442">
                  <c:v>-131.222828593</c:v>
                </c:pt>
                <c:pt idx="443">
                  <c:v>-131.319995826</c:v>
                </c:pt>
                <c:pt idx="444">
                  <c:v>-131.55558335800001</c:v>
                </c:pt>
                <c:pt idx="445">
                  <c:v>-131.66306777299999</c:v>
                </c:pt>
                <c:pt idx="446">
                  <c:v>-131.81075923500001</c:v>
                </c:pt>
                <c:pt idx="447">
                  <c:v>-131.946643306</c:v>
                </c:pt>
                <c:pt idx="448">
                  <c:v>-132.36358119499999</c:v>
                </c:pt>
                <c:pt idx="449">
                  <c:v>-132.51554589099999</c:v>
                </c:pt>
                <c:pt idx="450">
                  <c:v>-132.45715433199999</c:v>
                </c:pt>
                <c:pt idx="451">
                  <c:v>-132.637597844</c:v>
                </c:pt>
                <c:pt idx="452">
                  <c:v>-132.76655155200001</c:v>
                </c:pt>
                <c:pt idx="453">
                  <c:v>-132.95892076000001</c:v>
                </c:pt>
                <c:pt idx="454">
                  <c:v>-133.12306863000001</c:v>
                </c:pt>
                <c:pt idx="455">
                  <c:v>-133.33222072500001</c:v>
                </c:pt>
                <c:pt idx="456">
                  <c:v>-133.57190546999999</c:v>
                </c:pt>
                <c:pt idx="457">
                  <c:v>-133.700964226</c:v>
                </c:pt>
                <c:pt idx="458">
                  <c:v>-133.82824512900001</c:v>
                </c:pt>
                <c:pt idx="459">
                  <c:v>-133.97502619900001</c:v>
                </c:pt>
                <c:pt idx="460">
                  <c:v>-134.101386273</c:v>
                </c:pt>
                <c:pt idx="461">
                  <c:v>-134.41609823799999</c:v>
                </c:pt>
                <c:pt idx="462">
                  <c:v>-134.54040852099999</c:v>
                </c:pt>
                <c:pt idx="463">
                  <c:v>-134.68440099200001</c:v>
                </c:pt>
                <c:pt idx="464">
                  <c:v>-134.75232054599999</c:v>
                </c:pt>
                <c:pt idx="465">
                  <c:v>-134.935246495</c:v>
                </c:pt>
                <c:pt idx="466">
                  <c:v>-135.11733498699999</c:v>
                </c:pt>
                <c:pt idx="467">
                  <c:v>-135.326726374</c:v>
                </c:pt>
                <c:pt idx="468">
                  <c:v>-135.470635071</c:v>
                </c:pt>
                <c:pt idx="469">
                  <c:v>-135.68754869</c:v>
                </c:pt>
                <c:pt idx="470">
                  <c:v>-135.82195413700001</c:v>
                </c:pt>
                <c:pt idx="471">
                  <c:v>-135.94705332500001</c:v>
                </c:pt>
                <c:pt idx="472">
                  <c:v>-136.11620969500001</c:v>
                </c:pt>
                <c:pt idx="473">
                  <c:v>-136.20634306599999</c:v>
                </c:pt>
                <c:pt idx="474">
                  <c:v>-136.507811385</c:v>
                </c:pt>
                <c:pt idx="475">
                  <c:v>-136.60343279599999</c:v>
                </c:pt>
                <c:pt idx="476">
                  <c:v>-136.72550670999999</c:v>
                </c:pt>
                <c:pt idx="477">
                  <c:v>-136.86280672999999</c:v>
                </c:pt>
                <c:pt idx="478">
                  <c:v>-136.96664956999999</c:v>
                </c:pt>
                <c:pt idx="479">
                  <c:v>-137.15520929799999</c:v>
                </c:pt>
                <c:pt idx="480">
                  <c:v>-137.42785541699999</c:v>
                </c:pt>
                <c:pt idx="481">
                  <c:v>-137.604011977</c:v>
                </c:pt>
                <c:pt idx="482">
                  <c:v>-137.725848633</c:v>
                </c:pt>
                <c:pt idx="483">
                  <c:v>-137.901660795</c:v>
                </c:pt>
                <c:pt idx="484">
                  <c:v>-138.04484500800001</c:v>
                </c:pt>
                <c:pt idx="485">
                  <c:v>-138.25654492699999</c:v>
                </c:pt>
                <c:pt idx="486">
                  <c:v>-138.44065962299999</c:v>
                </c:pt>
                <c:pt idx="487">
                  <c:v>-138.541287071</c:v>
                </c:pt>
                <c:pt idx="488">
                  <c:v>-138.72929201900001</c:v>
                </c:pt>
                <c:pt idx="489">
                  <c:v>-138.93008049299999</c:v>
                </c:pt>
                <c:pt idx="490">
                  <c:v>-138.96774667299999</c:v>
                </c:pt>
                <c:pt idx="491">
                  <c:v>-139.12537722600001</c:v>
                </c:pt>
                <c:pt idx="492">
                  <c:v>-139.36712984299999</c:v>
                </c:pt>
                <c:pt idx="493">
                  <c:v>-139.590865858</c:v>
                </c:pt>
                <c:pt idx="494">
                  <c:v>-139.68758370699999</c:v>
                </c:pt>
                <c:pt idx="495">
                  <c:v>-139.80138547600001</c:v>
                </c:pt>
                <c:pt idx="496">
                  <c:v>-140.02813947300001</c:v>
                </c:pt>
                <c:pt idx="497">
                  <c:v>-140.18823934299999</c:v>
                </c:pt>
                <c:pt idx="498">
                  <c:v>-140.26426713999999</c:v>
                </c:pt>
                <c:pt idx="499">
                  <c:v>-140.51025870699999</c:v>
                </c:pt>
                <c:pt idx="500">
                  <c:v>-140.78797461600001</c:v>
                </c:pt>
                <c:pt idx="501">
                  <c:v>-140.89083584900001</c:v>
                </c:pt>
                <c:pt idx="502">
                  <c:v>-140.915450803</c:v>
                </c:pt>
                <c:pt idx="503">
                  <c:v>-141.020774077</c:v>
                </c:pt>
                <c:pt idx="504">
                  <c:v>-141.19942496499999</c:v>
                </c:pt>
                <c:pt idx="505">
                  <c:v>-141.36349634699999</c:v>
                </c:pt>
                <c:pt idx="506">
                  <c:v>-141.57863225200001</c:v>
                </c:pt>
                <c:pt idx="507">
                  <c:v>-141.73261872800001</c:v>
                </c:pt>
                <c:pt idx="508">
                  <c:v>-141.843368244</c:v>
                </c:pt>
                <c:pt idx="509">
                  <c:v>-141.94362556900001</c:v>
                </c:pt>
                <c:pt idx="510">
                  <c:v>-142.135193214</c:v>
                </c:pt>
                <c:pt idx="511">
                  <c:v>-142.47628827599999</c:v>
                </c:pt>
                <c:pt idx="512">
                  <c:v>-142.54773767500001</c:v>
                </c:pt>
                <c:pt idx="513">
                  <c:v>-142.615053378</c:v>
                </c:pt>
                <c:pt idx="514">
                  <c:v>-142.7997574</c:v>
                </c:pt>
                <c:pt idx="515">
                  <c:v>-142.97743901300001</c:v>
                </c:pt>
                <c:pt idx="516">
                  <c:v>-143.08794503600001</c:v>
                </c:pt>
                <c:pt idx="517">
                  <c:v>-143.28807451700001</c:v>
                </c:pt>
                <c:pt idx="518">
                  <c:v>-143.5162832</c:v>
                </c:pt>
                <c:pt idx="519">
                  <c:v>-143.68464186099999</c:v>
                </c:pt>
                <c:pt idx="520">
                  <c:v>-143.77788960800001</c:v>
                </c:pt>
                <c:pt idx="521">
                  <c:v>-143.930259517</c:v>
                </c:pt>
                <c:pt idx="522">
                  <c:v>-144.15739895199999</c:v>
                </c:pt>
                <c:pt idx="523">
                  <c:v>-144.258401905</c:v>
                </c:pt>
                <c:pt idx="524">
                  <c:v>-144.41765209100001</c:v>
                </c:pt>
                <c:pt idx="525">
                  <c:v>-144.54246726700001</c:v>
                </c:pt>
                <c:pt idx="526">
                  <c:v>-144.632188488</c:v>
                </c:pt>
                <c:pt idx="527">
                  <c:v>-144.83038076</c:v>
                </c:pt>
                <c:pt idx="528">
                  <c:v>-144.99089859200001</c:v>
                </c:pt>
                <c:pt idx="529">
                  <c:v>-145.12144883299999</c:v>
                </c:pt>
                <c:pt idx="530">
                  <c:v>-145.311242093</c:v>
                </c:pt>
                <c:pt idx="531">
                  <c:v>-145.56772046</c:v>
                </c:pt>
                <c:pt idx="532">
                  <c:v>-145.686379477</c:v>
                </c:pt>
                <c:pt idx="533">
                  <c:v>-145.759567858</c:v>
                </c:pt>
                <c:pt idx="534">
                  <c:v>-145.86068932200001</c:v>
                </c:pt>
                <c:pt idx="535">
                  <c:v>-146.045189827</c:v>
                </c:pt>
                <c:pt idx="536">
                  <c:v>-146.31329737199999</c:v>
                </c:pt>
                <c:pt idx="537">
                  <c:v>-146.38075046899999</c:v>
                </c:pt>
                <c:pt idx="538">
                  <c:v>-146.61943219700001</c:v>
                </c:pt>
                <c:pt idx="539">
                  <c:v>-146.67932654099999</c:v>
                </c:pt>
                <c:pt idx="540">
                  <c:v>-146.70062435299999</c:v>
                </c:pt>
                <c:pt idx="541">
                  <c:v>-146.94840146300001</c:v>
                </c:pt>
                <c:pt idx="542">
                  <c:v>-147.09469279499999</c:v>
                </c:pt>
                <c:pt idx="543">
                  <c:v>-147.26221861299999</c:v>
                </c:pt>
                <c:pt idx="544">
                  <c:v>-147.353808378</c:v>
                </c:pt>
                <c:pt idx="545">
                  <c:v>-147.51441786699999</c:v>
                </c:pt>
                <c:pt idx="546">
                  <c:v>-147.68379739599999</c:v>
                </c:pt>
                <c:pt idx="547">
                  <c:v>-147.83564041700001</c:v>
                </c:pt>
                <c:pt idx="548">
                  <c:v>-148.027663706</c:v>
                </c:pt>
                <c:pt idx="549">
                  <c:v>-148.23036835400001</c:v>
                </c:pt>
                <c:pt idx="550">
                  <c:v>-148.19110403100001</c:v>
                </c:pt>
                <c:pt idx="551">
                  <c:v>-148.431463748</c:v>
                </c:pt>
                <c:pt idx="552">
                  <c:v>-148.56323098799999</c:v>
                </c:pt>
                <c:pt idx="553">
                  <c:v>-148.69113731799999</c:v>
                </c:pt>
                <c:pt idx="554">
                  <c:v>-148.86547057199999</c:v>
                </c:pt>
                <c:pt idx="555">
                  <c:v>-148.98881043</c:v>
                </c:pt>
                <c:pt idx="556">
                  <c:v>-149.13925672400001</c:v>
                </c:pt>
                <c:pt idx="557">
                  <c:v>-149.25260977900001</c:v>
                </c:pt>
                <c:pt idx="558">
                  <c:v>-149.43911707999999</c:v>
                </c:pt>
                <c:pt idx="559">
                  <c:v>-149.64271518199999</c:v>
                </c:pt>
                <c:pt idx="560">
                  <c:v>-149.716524026</c:v>
                </c:pt>
                <c:pt idx="561">
                  <c:v>-149.955897994</c:v>
                </c:pt>
                <c:pt idx="562">
                  <c:v>-149.853039516</c:v>
                </c:pt>
                <c:pt idx="563">
                  <c:v>-150.037489467</c:v>
                </c:pt>
                <c:pt idx="564">
                  <c:v>-150.19369826900001</c:v>
                </c:pt>
                <c:pt idx="565">
                  <c:v>-150.321389084</c:v>
                </c:pt>
                <c:pt idx="566">
                  <c:v>-150.511636807</c:v>
                </c:pt>
                <c:pt idx="567">
                  <c:v>-150.74750032700001</c:v>
                </c:pt>
                <c:pt idx="568">
                  <c:v>-150.824460843</c:v>
                </c:pt>
                <c:pt idx="569">
                  <c:v>-150.97700169999999</c:v>
                </c:pt>
                <c:pt idx="570">
                  <c:v>-150.90582664999999</c:v>
                </c:pt>
                <c:pt idx="571">
                  <c:v>-151.168598782</c:v>
                </c:pt>
                <c:pt idx="572">
                  <c:v>-151.19808358</c:v>
                </c:pt>
                <c:pt idx="573">
                  <c:v>-151.45806967999999</c:v>
                </c:pt>
                <c:pt idx="574">
                  <c:v>-151.51814834300001</c:v>
                </c:pt>
                <c:pt idx="575">
                  <c:v>-151.666971676</c:v>
                </c:pt>
                <c:pt idx="576">
                  <c:v>-151.82992381400001</c:v>
                </c:pt>
                <c:pt idx="577">
                  <c:v>-151.78272742199999</c:v>
                </c:pt>
                <c:pt idx="578">
                  <c:v>-151.93241945700001</c:v>
                </c:pt>
                <c:pt idx="579">
                  <c:v>-152.06611182</c:v>
                </c:pt>
                <c:pt idx="580">
                  <c:v>-152.12855992999999</c:v>
                </c:pt>
                <c:pt idx="581">
                  <c:v>-152.31673800300001</c:v>
                </c:pt>
                <c:pt idx="582">
                  <c:v>-152.587659935</c:v>
                </c:pt>
                <c:pt idx="583">
                  <c:v>-152.484298537</c:v>
                </c:pt>
                <c:pt idx="584">
                  <c:v>-152.579386989</c:v>
                </c:pt>
                <c:pt idx="585">
                  <c:v>-152.77797806199999</c:v>
                </c:pt>
                <c:pt idx="586">
                  <c:v>-152.86926834499999</c:v>
                </c:pt>
                <c:pt idx="587">
                  <c:v>-152.96971813299999</c:v>
                </c:pt>
                <c:pt idx="588">
                  <c:v>-152.99765859799999</c:v>
                </c:pt>
                <c:pt idx="589">
                  <c:v>-153.32549368799999</c:v>
                </c:pt>
                <c:pt idx="590">
                  <c:v>-153.38569666399999</c:v>
                </c:pt>
                <c:pt idx="591">
                  <c:v>-153.334378883</c:v>
                </c:pt>
                <c:pt idx="592">
                  <c:v>-153.61963912799999</c:v>
                </c:pt>
                <c:pt idx="593">
                  <c:v>-153.54615362000001</c:v>
                </c:pt>
                <c:pt idx="594">
                  <c:v>-153.75294561199999</c:v>
                </c:pt>
                <c:pt idx="595">
                  <c:v>-153.877662329</c:v>
                </c:pt>
                <c:pt idx="596">
                  <c:v>-153.82090259099999</c:v>
                </c:pt>
                <c:pt idx="597">
                  <c:v>-153.92679519199999</c:v>
                </c:pt>
                <c:pt idx="598">
                  <c:v>-154.055014559</c:v>
                </c:pt>
                <c:pt idx="599">
                  <c:v>-154.223910547</c:v>
                </c:pt>
                <c:pt idx="600">
                  <c:v>-154.42514048199999</c:v>
                </c:pt>
                <c:pt idx="601">
                  <c:v>-154.24826873200001</c:v>
                </c:pt>
                <c:pt idx="602">
                  <c:v>-154.46099820699999</c:v>
                </c:pt>
                <c:pt idx="603">
                  <c:v>-154.52823472099999</c:v>
                </c:pt>
                <c:pt idx="604">
                  <c:v>-154.527097381</c:v>
                </c:pt>
                <c:pt idx="605">
                  <c:v>-154.69056643299999</c:v>
                </c:pt>
                <c:pt idx="606">
                  <c:v>-154.74294812599999</c:v>
                </c:pt>
                <c:pt idx="607">
                  <c:v>-154.76706388400001</c:v>
                </c:pt>
                <c:pt idx="608">
                  <c:v>-154.948642616</c:v>
                </c:pt>
                <c:pt idx="609">
                  <c:v>-155.00284848199999</c:v>
                </c:pt>
                <c:pt idx="610">
                  <c:v>-155.12642979899999</c:v>
                </c:pt>
                <c:pt idx="611">
                  <c:v>-155.22559225399999</c:v>
                </c:pt>
                <c:pt idx="612">
                  <c:v>-155.280322756</c:v>
                </c:pt>
                <c:pt idx="613">
                  <c:v>-155.43198201999999</c:v>
                </c:pt>
                <c:pt idx="614">
                  <c:v>-155.554301756</c:v>
                </c:pt>
                <c:pt idx="615">
                  <c:v>-155.446036582</c:v>
                </c:pt>
                <c:pt idx="616">
                  <c:v>-155.447423259</c:v>
                </c:pt>
                <c:pt idx="617">
                  <c:v>-155.61541762900001</c:v>
                </c:pt>
                <c:pt idx="618">
                  <c:v>-155.67542747900001</c:v>
                </c:pt>
                <c:pt idx="619">
                  <c:v>-155.62184485500001</c:v>
                </c:pt>
                <c:pt idx="620">
                  <c:v>-155.621658975</c:v>
                </c:pt>
                <c:pt idx="621">
                  <c:v>-155.714620967</c:v>
                </c:pt>
                <c:pt idx="622">
                  <c:v>-155.79138406600001</c:v>
                </c:pt>
                <c:pt idx="623">
                  <c:v>-155.97236399799999</c:v>
                </c:pt>
                <c:pt idx="624">
                  <c:v>-156.13616831799999</c:v>
                </c:pt>
                <c:pt idx="625">
                  <c:v>-156.16348054100001</c:v>
                </c:pt>
                <c:pt idx="626">
                  <c:v>-156.009063242</c:v>
                </c:pt>
                <c:pt idx="627">
                  <c:v>-156.127409742</c:v>
                </c:pt>
                <c:pt idx="628">
                  <c:v>-156.270997929</c:v>
                </c:pt>
                <c:pt idx="629">
                  <c:v>-156.18597698100001</c:v>
                </c:pt>
                <c:pt idx="630">
                  <c:v>-156.34931048000001</c:v>
                </c:pt>
                <c:pt idx="631">
                  <c:v>-156.26638498</c:v>
                </c:pt>
                <c:pt idx="632">
                  <c:v>-156.30943168300001</c:v>
                </c:pt>
                <c:pt idx="633">
                  <c:v>-156.543470703</c:v>
                </c:pt>
                <c:pt idx="634">
                  <c:v>-156.56301387799999</c:v>
                </c:pt>
                <c:pt idx="635">
                  <c:v>-156.635195979</c:v>
                </c:pt>
                <c:pt idx="636">
                  <c:v>-156.52431799999999</c:v>
                </c:pt>
                <c:pt idx="637">
                  <c:v>-156.56458991900001</c:v>
                </c:pt>
                <c:pt idx="638">
                  <c:v>-156.51321027200001</c:v>
                </c:pt>
                <c:pt idx="639">
                  <c:v>-156.54928086199999</c:v>
                </c:pt>
                <c:pt idx="640">
                  <c:v>-156.61364154099999</c:v>
                </c:pt>
                <c:pt idx="641">
                  <c:v>-156.889881651</c:v>
                </c:pt>
                <c:pt idx="642">
                  <c:v>-156.82821447399999</c:v>
                </c:pt>
                <c:pt idx="643">
                  <c:v>-156.94500250999999</c:v>
                </c:pt>
                <c:pt idx="644">
                  <c:v>-156.69155077799999</c:v>
                </c:pt>
                <c:pt idx="645">
                  <c:v>-156.864932203</c:v>
                </c:pt>
                <c:pt idx="646">
                  <c:v>-156.812509597</c:v>
                </c:pt>
                <c:pt idx="647">
                  <c:v>-156.92732969400001</c:v>
                </c:pt>
                <c:pt idx="648">
                  <c:v>-157.06223422900001</c:v>
                </c:pt>
                <c:pt idx="649">
                  <c:v>-157.029714888</c:v>
                </c:pt>
                <c:pt idx="650">
                  <c:v>-156.977601193</c:v>
                </c:pt>
                <c:pt idx="651">
                  <c:v>-156.920803404</c:v>
                </c:pt>
                <c:pt idx="652">
                  <c:v>-157.072040829</c:v>
                </c:pt>
                <c:pt idx="653">
                  <c:v>-157.141455106</c:v>
                </c:pt>
                <c:pt idx="654">
                  <c:v>-157.20024497099999</c:v>
                </c:pt>
                <c:pt idx="655">
                  <c:v>-157.16718779499999</c:v>
                </c:pt>
                <c:pt idx="656">
                  <c:v>-157.23947230799999</c:v>
                </c:pt>
                <c:pt idx="657">
                  <c:v>-157.10900345499999</c:v>
                </c:pt>
                <c:pt idx="658">
                  <c:v>-157.173559219</c:v>
                </c:pt>
                <c:pt idx="659">
                  <c:v>-157.19066735499999</c:v>
                </c:pt>
                <c:pt idx="660">
                  <c:v>-156.97553122400001</c:v>
                </c:pt>
                <c:pt idx="661">
                  <c:v>-157.20262303600001</c:v>
                </c:pt>
                <c:pt idx="662">
                  <c:v>-157.15880997900001</c:v>
                </c:pt>
                <c:pt idx="663">
                  <c:v>-157.32683387700001</c:v>
                </c:pt>
                <c:pt idx="664">
                  <c:v>-157.36170184700001</c:v>
                </c:pt>
                <c:pt idx="665">
                  <c:v>-157.331393529</c:v>
                </c:pt>
                <c:pt idx="666">
                  <c:v>-157.32830886299999</c:v>
                </c:pt>
                <c:pt idx="667">
                  <c:v>-157.334120958</c:v>
                </c:pt>
                <c:pt idx="668">
                  <c:v>-157.24457890299999</c:v>
                </c:pt>
                <c:pt idx="669">
                  <c:v>-157.25581562299999</c:v>
                </c:pt>
                <c:pt idx="670">
                  <c:v>-157.46795345699999</c:v>
                </c:pt>
                <c:pt idx="671">
                  <c:v>-157.47636666299999</c:v>
                </c:pt>
                <c:pt idx="672">
                  <c:v>-157.370912503</c:v>
                </c:pt>
                <c:pt idx="673">
                  <c:v>-157.455553864</c:v>
                </c:pt>
                <c:pt idx="674">
                  <c:v>-157.50949750199999</c:v>
                </c:pt>
                <c:pt idx="675">
                  <c:v>-157.321738396</c:v>
                </c:pt>
                <c:pt idx="676">
                  <c:v>-157.36813731300001</c:v>
                </c:pt>
                <c:pt idx="677">
                  <c:v>-157.40032632899999</c:v>
                </c:pt>
                <c:pt idx="678">
                  <c:v>-157.43811292000001</c:v>
                </c:pt>
                <c:pt idx="679">
                  <c:v>-157.486079281</c:v>
                </c:pt>
                <c:pt idx="680">
                  <c:v>-157.60734634900001</c:v>
                </c:pt>
                <c:pt idx="681">
                  <c:v>-157.54020475999999</c:v>
                </c:pt>
                <c:pt idx="682">
                  <c:v>-157.49365131499999</c:v>
                </c:pt>
                <c:pt idx="683">
                  <c:v>-157.48261239499999</c:v>
                </c:pt>
                <c:pt idx="684">
                  <c:v>-157.38421250600001</c:v>
                </c:pt>
                <c:pt idx="685">
                  <c:v>-157.58097735199999</c:v>
                </c:pt>
                <c:pt idx="686">
                  <c:v>-157.48410556300001</c:v>
                </c:pt>
                <c:pt idx="687">
                  <c:v>-157.62916495100001</c:v>
                </c:pt>
                <c:pt idx="688">
                  <c:v>-157.41447591299999</c:v>
                </c:pt>
                <c:pt idx="689">
                  <c:v>-157.408862271</c:v>
                </c:pt>
                <c:pt idx="690">
                  <c:v>-157.372190112</c:v>
                </c:pt>
                <c:pt idx="691">
                  <c:v>-157.44086587000001</c:v>
                </c:pt>
                <c:pt idx="692">
                  <c:v>-157.49559344100001</c:v>
                </c:pt>
                <c:pt idx="693">
                  <c:v>-156.12202191099999</c:v>
                </c:pt>
                <c:pt idx="694">
                  <c:v>-156.78826170549999</c:v>
                </c:pt>
                <c:pt idx="695">
                  <c:v>-157.45450149999999</c:v>
                </c:pt>
                <c:pt idx="696">
                  <c:v>-156.77777723099999</c:v>
                </c:pt>
                <c:pt idx="697">
                  <c:v>-157.33592103300001</c:v>
                </c:pt>
                <c:pt idx="698">
                  <c:v>-157.47021098799999</c:v>
                </c:pt>
                <c:pt idx="699">
                  <c:v>-157.61057295200001</c:v>
                </c:pt>
                <c:pt idx="700">
                  <c:v>-157.451711832</c:v>
                </c:pt>
                <c:pt idx="701">
                  <c:v>-157.48410338900001</c:v>
                </c:pt>
                <c:pt idx="702">
                  <c:v>-157.47366004099999</c:v>
                </c:pt>
                <c:pt idx="703">
                  <c:v>-157.56058830000001</c:v>
                </c:pt>
                <c:pt idx="704">
                  <c:v>-157.63583924299999</c:v>
                </c:pt>
                <c:pt idx="705">
                  <c:v>-157.44153105000001</c:v>
                </c:pt>
                <c:pt idx="706">
                  <c:v>-157.45809081799999</c:v>
                </c:pt>
                <c:pt idx="707">
                  <c:v>-157.474901733</c:v>
                </c:pt>
                <c:pt idx="708">
                  <c:v>-157.345474174</c:v>
                </c:pt>
                <c:pt idx="709">
                  <c:v>-157.38231254199999</c:v>
                </c:pt>
                <c:pt idx="710">
                  <c:v>-157.50297191600001</c:v>
                </c:pt>
                <c:pt idx="711">
                  <c:v>-157.33194970900001</c:v>
                </c:pt>
                <c:pt idx="712">
                  <c:v>-157.265957998</c:v>
                </c:pt>
                <c:pt idx="713">
                  <c:v>-157.30769250500001</c:v>
                </c:pt>
                <c:pt idx="714">
                  <c:v>-157.196481517</c:v>
                </c:pt>
                <c:pt idx="715">
                  <c:v>-157.32261670099999</c:v>
                </c:pt>
                <c:pt idx="716">
                  <c:v>-157.50654833300001</c:v>
                </c:pt>
                <c:pt idx="717">
                  <c:v>-157.429890102</c:v>
                </c:pt>
                <c:pt idx="718">
                  <c:v>-157.38765686900001</c:v>
                </c:pt>
                <c:pt idx="719">
                  <c:v>-157.42112747100001</c:v>
                </c:pt>
                <c:pt idx="720">
                  <c:v>-157.389440407</c:v>
                </c:pt>
                <c:pt idx="721">
                  <c:v>-157.22646379400001</c:v>
                </c:pt>
                <c:pt idx="722">
                  <c:v>-157.38879538699999</c:v>
                </c:pt>
                <c:pt idx="723">
                  <c:v>-157.41536203300001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518464"/>
        <c:axId val="214233856"/>
      </c:scatterChart>
      <c:valAx>
        <c:axId val="433518464"/>
        <c:scaling>
          <c:logBase val="10"/>
          <c:orientation val="minMax"/>
          <c:max val="40000100"/>
          <c:min val="100"/>
        </c:scaling>
        <c:delete val="0"/>
        <c:axPos val="b"/>
        <c:majorGridlines>
          <c:spPr>
            <a:ln w="12700"/>
          </c:spPr>
        </c:majorGridlines>
        <c:minorGridlines>
          <c:spPr>
            <a:ln>
              <a:solidFill>
                <a:schemeClr val="bg1">
                  <a:lumMod val="50000"/>
                </a:schemeClr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offset (Hz)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/>
        </c:spPr>
        <c:crossAx val="214233856"/>
        <c:crosses val="autoZero"/>
        <c:crossBetween val="midCat"/>
      </c:valAx>
      <c:valAx>
        <c:axId val="214233856"/>
        <c:scaling>
          <c:orientation val="minMax"/>
          <c:max val="-60"/>
          <c:min val="-180"/>
        </c:scaling>
        <c:delete val="0"/>
        <c:axPos val="l"/>
        <c:majorGridlines>
          <c:spPr>
            <a:ln w="12700"/>
          </c:spPr>
        </c:majorGridlines>
        <c:minorGridlines>
          <c:spPr>
            <a:ln>
              <a:solidFill>
                <a:schemeClr val="bg1">
                  <a:lumMod val="50000"/>
                </a:schemeClr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Phase Noise (dBc/Hz)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/>
        </c:spPr>
        <c:crossAx val="433518464"/>
        <c:crosses val="autoZero"/>
        <c:crossBetween val="midCat"/>
        <c:minorUnit val="10"/>
      </c:valAx>
      <c:spPr>
        <a:solidFill>
          <a:srgbClr val="FFFFFF"/>
        </a:solidFill>
      </c:spPr>
    </c:plotArea>
    <c:legend>
      <c:legendPos val="r"/>
      <c:layout>
        <c:manualLayout>
          <c:xMode val="edge"/>
          <c:yMode val="edge"/>
          <c:x val="0.77290665126074265"/>
          <c:y val="0.25144421739276096"/>
          <c:w val="0.20841115283242462"/>
          <c:h val="0.50517908880764728"/>
        </c:manualLayout>
      </c:layout>
      <c:overlay val="0"/>
      <c:spPr>
        <a:solidFill>
          <a:sysClr val="window" lastClr="FFFFFF"/>
        </a:solidFill>
        <a:ln>
          <a:solidFill>
            <a:schemeClr val="tx1"/>
          </a:solidFill>
        </a:ln>
      </c:spPr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2312445085826876E-2"/>
          <c:y val="9.8459632119252474E-2"/>
          <c:w val="0.6798424521161297"/>
          <c:h val="0.80331683545864641"/>
        </c:manualLayout>
      </c:layout>
      <c:scatterChart>
        <c:scatterStyle val="lineMarker"/>
        <c:varyColors val="0"/>
        <c:ser>
          <c:idx val="0"/>
          <c:order val="0"/>
          <c:tx>
            <c:strRef>
              <c:f>'cwx813'!$B$3</c:f>
              <c:strCache>
                <c:ptCount val="1"/>
                <c:pt idx="0">
                  <c:v>100MHz Connor Winfield (Model: CWX813-100M)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'cwx813'!$A$4:$A$727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'cwx813'!$B$4:$B$727</c:f>
              <c:numCache>
                <c:formatCode>General</c:formatCode>
                <c:ptCount val="724"/>
                <c:pt idx="0">
                  <c:v>-105.41094403300001</c:v>
                </c:pt>
                <c:pt idx="1">
                  <c:v>-105.57445443899999</c:v>
                </c:pt>
                <c:pt idx="2">
                  <c:v>-105.58736290100001</c:v>
                </c:pt>
                <c:pt idx="3">
                  <c:v>-105.77286123899999</c:v>
                </c:pt>
                <c:pt idx="4">
                  <c:v>-105.459124617</c:v>
                </c:pt>
                <c:pt idx="5">
                  <c:v>-104.53059075199999</c:v>
                </c:pt>
                <c:pt idx="6">
                  <c:v>-104.742610579</c:v>
                </c:pt>
                <c:pt idx="7">
                  <c:v>-106.51308148699999</c:v>
                </c:pt>
                <c:pt idx="8">
                  <c:v>-107.945216401</c:v>
                </c:pt>
                <c:pt idx="9">
                  <c:v>-108.170543315</c:v>
                </c:pt>
                <c:pt idx="10">
                  <c:v>-106.827208879</c:v>
                </c:pt>
                <c:pt idx="11">
                  <c:v>-106.536595894</c:v>
                </c:pt>
                <c:pt idx="12">
                  <c:v>-106.75306709199999</c:v>
                </c:pt>
                <c:pt idx="13">
                  <c:v>-105.974561642</c:v>
                </c:pt>
                <c:pt idx="14">
                  <c:v>-106.643552763</c:v>
                </c:pt>
                <c:pt idx="15">
                  <c:v>-107.715641605</c:v>
                </c:pt>
                <c:pt idx="16">
                  <c:v>-107.510316479</c:v>
                </c:pt>
                <c:pt idx="17">
                  <c:v>-107.874952651</c:v>
                </c:pt>
                <c:pt idx="18">
                  <c:v>-107.208142323</c:v>
                </c:pt>
                <c:pt idx="19">
                  <c:v>-107.993791976</c:v>
                </c:pt>
                <c:pt idx="20">
                  <c:v>-108.775511976</c:v>
                </c:pt>
                <c:pt idx="21">
                  <c:v>-108.497324709</c:v>
                </c:pt>
                <c:pt idx="22">
                  <c:v>-109.749211789</c:v>
                </c:pt>
                <c:pt idx="23">
                  <c:v>-111.36041896</c:v>
                </c:pt>
                <c:pt idx="24">
                  <c:v>-111.470932866</c:v>
                </c:pt>
                <c:pt idx="25">
                  <c:v>-110.507713016</c:v>
                </c:pt>
                <c:pt idx="26">
                  <c:v>-109.390112978</c:v>
                </c:pt>
                <c:pt idx="27">
                  <c:v>-109.472457394</c:v>
                </c:pt>
                <c:pt idx="28">
                  <c:v>-108.75768088700001</c:v>
                </c:pt>
                <c:pt idx="29">
                  <c:v>-108.81524582</c:v>
                </c:pt>
                <c:pt idx="30">
                  <c:v>-109.548165779</c:v>
                </c:pt>
                <c:pt idx="31">
                  <c:v>-110.17799521400001</c:v>
                </c:pt>
                <c:pt idx="32">
                  <c:v>-110.02893299199999</c:v>
                </c:pt>
                <c:pt idx="33">
                  <c:v>-111.39475367999999</c:v>
                </c:pt>
                <c:pt idx="34">
                  <c:v>-112.550233042</c:v>
                </c:pt>
                <c:pt idx="35">
                  <c:v>-111.027046691</c:v>
                </c:pt>
                <c:pt idx="36">
                  <c:v>-111.37877494999999</c:v>
                </c:pt>
                <c:pt idx="37">
                  <c:v>-111.783981431</c:v>
                </c:pt>
                <c:pt idx="38">
                  <c:v>-112.575087678</c:v>
                </c:pt>
                <c:pt idx="39">
                  <c:v>-113.119512559</c:v>
                </c:pt>
                <c:pt idx="40">
                  <c:v>-112.357358668</c:v>
                </c:pt>
                <c:pt idx="41">
                  <c:v>-112.27376013200001</c:v>
                </c:pt>
                <c:pt idx="42">
                  <c:v>-113.25354913</c:v>
                </c:pt>
                <c:pt idx="43">
                  <c:v>-114.85349256400001</c:v>
                </c:pt>
                <c:pt idx="44">
                  <c:v>-113.881060855</c:v>
                </c:pt>
                <c:pt idx="45">
                  <c:v>-113.465975787</c:v>
                </c:pt>
                <c:pt idx="46">
                  <c:v>-113.531633273</c:v>
                </c:pt>
                <c:pt idx="47">
                  <c:v>-114.27525603700001</c:v>
                </c:pt>
                <c:pt idx="48">
                  <c:v>-115.00733954899999</c:v>
                </c:pt>
                <c:pt idx="49">
                  <c:v>-113.463322271</c:v>
                </c:pt>
                <c:pt idx="50">
                  <c:v>-114.04082032300001</c:v>
                </c:pt>
                <c:pt idx="51">
                  <c:v>-114.44257773299999</c:v>
                </c:pt>
                <c:pt idx="52">
                  <c:v>-114.47450585</c:v>
                </c:pt>
                <c:pt idx="53">
                  <c:v>-113.691718096</c:v>
                </c:pt>
                <c:pt idx="54">
                  <c:v>-114.287684967</c:v>
                </c:pt>
                <c:pt idx="55">
                  <c:v>-116.28979961899999</c:v>
                </c:pt>
                <c:pt idx="56">
                  <c:v>-116.975640899</c:v>
                </c:pt>
                <c:pt idx="57">
                  <c:v>-116.32647141299999</c:v>
                </c:pt>
                <c:pt idx="58">
                  <c:v>-114.883682831</c:v>
                </c:pt>
                <c:pt idx="59">
                  <c:v>-116.107090759</c:v>
                </c:pt>
                <c:pt idx="60">
                  <c:v>-116.546271508</c:v>
                </c:pt>
                <c:pt idx="61">
                  <c:v>-117.278265545</c:v>
                </c:pt>
                <c:pt idx="62">
                  <c:v>-117.619306646</c:v>
                </c:pt>
                <c:pt idx="63">
                  <c:v>-115.660139954</c:v>
                </c:pt>
                <c:pt idx="64">
                  <c:v>-115.572780142</c:v>
                </c:pt>
                <c:pt idx="65">
                  <c:v>-116.184883013</c:v>
                </c:pt>
                <c:pt idx="66">
                  <c:v>-115.93687924300001</c:v>
                </c:pt>
                <c:pt idx="67">
                  <c:v>-115.728353674</c:v>
                </c:pt>
                <c:pt idx="68">
                  <c:v>-115.12646345100001</c:v>
                </c:pt>
                <c:pt idx="69">
                  <c:v>-117.11762073600001</c:v>
                </c:pt>
                <c:pt idx="70">
                  <c:v>-116.83985964</c:v>
                </c:pt>
                <c:pt idx="71">
                  <c:v>-116.67129456399999</c:v>
                </c:pt>
                <c:pt idx="72">
                  <c:v>-117.49856712</c:v>
                </c:pt>
                <c:pt idx="73">
                  <c:v>-118.497191849</c:v>
                </c:pt>
                <c:pt idx="74">
                  <c:v>-117.98740006200001</c:v>
                </c:pt>
                <c:pt idx="75">
                  <c:v>-117.19594660200001</c:v>
                </c:pt>
                <c:pt idx="76">
                  <c:v>-117.06020636300001</c:v>
                </c:pt>
                <c:pt idx="77">
                  <c:v>-117.90496643500001</c:v>
                </c:pt>
                <c:pt idx="78">
                  <c:v>-118.407100914</c:v>
                </c:pt>
                <c:pt idx="79">
                  <c:v>-118.05626861499999</c:v>
                </c:pt>
                <c:pt idx="80">
                  <c:v>-119.808932724</c:v>
                </c:pt>
                <c:pt idx="81">
                  <c:v>-120.07396637399999</c:v>
                </c:pt>
                <c:pt idx="82">
                  <c:v>-119.45204545199999</c:v>
                </c:pt>
                <c:pt idx="83">
                  <c:v>-118.859048696</c:v>
                </c:pt>
                <c:pt idx="84">
                  <c:v>-119.784288287</c:v>
                </c:pt>
                <c:pt idx="85">
                  <c:v>-119.73132933300001</c:v>
                </c:pt>
                <c:pt idx="86">
                  <c:v>-119.909228739</c:v>
                </c:pt>
                <c:pt idx="87">
                  <c:v>-119.18294837000001</c:v>
                </c:pt>
                <c:pt idx="88">
                  <c:v>-119.23132366199999</c:v>
                </c:pt>
                <c:pt idx="89">
                  <c:v>-118.64912391599999</c:v>
                </c:pt>
                <c:pt idx="90">
                  <c:v>-119.226840673</c:v>
                </c:pt>
                <c:pt idx="91">
                  <c:v>-120.88857807300001</c:v>
                </c:pt>
                <c:pt idx="92">
                  <c:v>-120.093022917</c:v>
                </c:pt>
                <c:pt idx="93">
                  <c:v>-120.219051351</c:v>
                </c:pt>
                <c:pt idx="94">
                  <c:v>-120.206006591</c:v>
                </c:pt>
                <c:pt idx="95">
                  <c:v>-122.19848461700001</c:v>
                </c:pt>
                <c:pt idx="96">
                  <c:v>-120.664255393</c:v>
                </c:pt>
                <c:pt idx="97">
                  <c:v>-120.781167669</c:v>
                </c:pt>
                <c:pt idx="98">
                  <c:v>-119.737474995</c:v>
                </c:pt>
                <c:pt idx="99">
                  <c:v>-121.04224876000001</c:v>
                </c:pt>
                <c:pt idx="100">
                  <c:v>-120.694150562</c:v>
                </c:pt>
                <c:pt idx="101">
                  <c:v>-121.719925319</c:v>
                </c:pt>
                <c:pt idx="102">
                  <c:v>-121.572131025</c:v>
                </c:pt>
                <c:pt idx="103">
                  <c:v>-121.421183529</c:v>
                </c:pt>
                <c:pt idx="104">
                  <c:v>-121.711181102</c:v>
                </c:pt>
                <c:pt idx="105">
                  <c:v>-122.245209132</c:v>
                </c:pt>
                <c:pt idx="106">
                  <c:v>-121.263522495</c:v>
                </c:pt>
                <c:pt idx="107">
                  <c:v>-121.451251192</c:v>
                </c:pt>
                <c:pt idx="108">
                  <c:v>-121.932010615</c:v>
                </c:pt>
                <c:pt idx="109">
                  <c:v>-121.307218027</c:v>
                </c:pt>
                <c:pt idx="110">
                  <c:v>-121.36592345299999</c:v>
                </c:pt>
                <c:pt idx="111">
                  <c:v>-123.86910566</c:v>
                </c:pt>
                <c:pt idx="112">
                  <c:v>-122.45466838</c:v>
                </c:pt>
                <c:pt idx="113">
                  <c:v>-122.615051257</c:v>
                </c:pt>
                <c:pt idx="114">
                  <c:v>-122.013854439</c:v>
                </c:pt>
                <c:pt idx="115">
                  <c:v>-121.711614598</c:v>
                </c:pt>
                <c:pt idx="116">
                  <c:v>-122.76218962999999</c:v>
                </c:pt>
                <c:pt idx="117">
                  <c:v>-123.119262679</c:v>
                </c:pt>
                <c:pt idx="118">
                  <c:v>-121.61807546199999</c:v>
                </c:pt>
                <c:pt idx="119">
                  <c:v>-122.1658693</c:v>
                </c:pt>
                <c:pt idx="120">
                  <c:v>-123.83430048699999</c:v>
                </c:pt>
                <c:pt idx="121">
                  <c:v>-123.976260401</c:v>
                </c:pt>
                <c:pt idx="122">
                  <c:v>-123.15230475200001</c:v>
                </c:pt>
                <c:pt idx="123">
                  <c:v>-123.755796125</c:v>
                </c:pt>
                <c:pt idx="124">
                  <c:v>-123.27700346500001</c:v>
                </c:pt>
                <c:pt idx="125">
                  <c:v>-122.86125296100001</c:v>
                </c:pt>
                <c:pt idx="126">
                  <c:v>-122.267198751</c:v>
                </c:pt>
                <c:pt idx="127">
                  <c:v>-123.54006618699999</c:v>
                </c:pt>
                <c:pt idx="128">
                  <c:v>-122.499959464</c:v>
                </c:pt>
                <c:pt idx="129">
                  <c:v>-123.99271567700001</c:v>
                </c:pt>
                <c:pt idx="130">
                  <c:v>-124.441701416</c:v>
                </c:pt>
                <c:pt idx="131">
                  <c:v>-124.554154498</c:v>
                </c:pt>
                <c:pt idx="132">
                  <c:v>-124.28769473600001</c:v>
                </c:pt>
                <c:pt idx="133">
                  <c:v>-124.12608626399999</c:v>
                </c:pt>
                <c:pt idx="134">
                  <c:v>-125.049505821</c:v>
                </c:pt>
                <c:pt idx="135">
                  <c:v>-124.40282766999999</c:v>
                </c:pt>
                <c:pt idx="136">
                  <c:v>-123.62414301</c:v>
                </c:pt>
                <c:pt idx="137">
                  <c:v>-125.19322305199999</c:v>
                </c:pt>
                <c:pt idx="138">
                  <c:v>-124.617672481</c:v>
                </c:pt>
                <c:pt idx="139">
                  <c:v>-125.458318826</c:v>
                </c:pt>
                <c:pt idx="140">
                  <c:v>-125.846208938</c:v>
                </c:pt>
                <c:pt idx="141">
                  <c:v>-125.298090257</c:v>
                </c:pt>
                <c:pt idx="142">
                  <c:v>-125.702681443</c:v>
                </c:pt>
                <c:pt idx="143">
                  <c:v>-125.68201800999999</c:v>
                </c:pt>
                <c:pt idx="144">
                  <c:v>-125.50574536800001</c:v>
                </c:pt>
                <c:pt idx="145">
                  <c:v>-125.334617491</c:v>
                </c:pt>
                <c:pt idx="146">
                  <c:v>-125.63584297200001</c:v>
                </c:pt>
                <c:pt idx="147">
                  <c:v>-125.634291129</c:v>
                </c:pt>
                <c:pt idx="148">
                  <c:v>-125.283873171</c:v>
                </c:pt>
                <c:pt idx="149">
                  <c:v>-125.322491666</c:v>
                </c:pt>
                <c:pt idx="150">
                  <c:v>-125.84203127799999</c:v>
                </c:pt>
                <c:pt idx="151">
                  <c:v>-126.29418105400001</c:v>
                </c:pt>
                <c:pt idx="152">
                  <c:v>-126.362034354</c:v>
                </c:pt>
                <c:pt idx="153">
                  <c:v>-126.123002677</c:v>
                </c:pt>
                <c:pt idx="154">
                  <c:v>-126.382162439</c:v>
                </c:pt>
                <c:pt idx="155">
                  <c:v>-127.226983949</c:v>
                </c:pt>
                <c:pt idx="156">
                  <c:v>-127.088723139</c:v>
                </c:pt>
                <c:pt idx="157">
                  <c:v>-126.95100182100001</c:v>
                </c:pt>
                <c:pt idx="158">
                  <c:v>-127.082217423</c:v>
                </c:pt>
                <c:pt idx="159">
                  <c:v>-126.78753172899999</c:v>
                </c:pt>
                <c:pt idx="160">
                  <c:v>-126.898229216</c:v>
                </c:pt>
                <c:pt idx="161">
                  <c:v>-126.648303521</c:v>
                </c:pt>
                <c:pt idx="162">
                  <c:v>-127.14274220900001</c:v>
                </c:pt>
                <c:pt idx="163">
                  <c:v>-127.795153418</c:v>
                </c:pt>
                <c:pt idx="164">
                  <c:v>-127.539482788</c:v>
                </c:pt>
                <c:pt idx="165">
                  <c:v>-127.471776421</c:v>
                </c:pt>
                <c:pt idx="166">
                  <c:v>-127.508518424</c:v>
                </c:pt>
                <c:pt idx="167">
                  <c:v>-127.794540056</c:v>
                </c:pt>
                <c:pt idx="168">
                  <c:v>-128.27078099400001</c:v>
                </c:pt>
                <c:pt idx="169">
                  <c:v>-127.86593280699999</c:v>
                </c:pt>
                <c:pt idx="170">
                  <c:v>-128.548156044</c:v>
                </c:pt>
                <c:pt idx="171">
                  <c:v>-128.32000580799999</c:v>
                </c:pt>
                <c:pt idx="172">
                  <c:v>-127.970880356</c:v>
                </c:pt>
                <c:pt idx="173">
                  <c:v>-128.50172925499999</c:v>
                </c:pt>
                <c:pt idx="174">
                  <c:v>-128.43486952999999</c:v>
                </c:pt>
                <c:pt idx="175">
                  <c:v>-128.50075982000001</c:v>
                </c:pt>
                <c:pt idx="176">
                  <c:v>-128.55561134000001</c:v>
                </c:pt>
                <c:pt idx="177">
                  <c:v>-128.999580665</c:v>
                </c:pt>
                <c:pt idx="178">
                  <c:v>-129.290662822</c:v>
                </c:pt>
                <c:pt idx="179">
                  <c:v>-129.06807238600001</c:v>
                </c:pt>
                <c:pt idx="180">
                  <c:v>-128.85788518999999</c:v>
                </c:pt>
                <c:pt idx="181">
                  <c:v>-129.300037258</c:v>
                </c:pt>
                <c:pt idx="182">
                  <c:v>-129.38559422899999</c:v>
                </c:pt>
                <c:pt idx="183">
                  <c:v>-128.98427917999999</c:v>
                </c:pt>
                <c:pt idx="184">
                  <c:v>-129.65269390399999</c:v>
                </c:pt>
                <c:pt idx="185">
                  <c:v>-129.393944323</c:v>
                </c:pt>
                <c:pt idx="186">
                  <c:v>-129.57572842900001</c:v>
                </c:pt>
                <c:pt idx="187">
                  <c:v>-130.03361146099999</c:v>
                </c:pt>
                <c:pt idx="188">
                  <c:v>-129.64049207900001</c:v>
                </c:pt>
                <c:pt idx="189">
                  <c:v>-129.60697508300001</c:v>
                </c:pt>
                <c:pt idx="190">
                  <c:v>-129.415145161</c:v>
                </c:pt>
                <c:pt idx="191">
                  <c:v>-129.49894889699999</c:v>
                </c:pt>
                <c:pt idx="192">
                  <c:v>-130.018656857</c:v>
                </c:pt>
                <c:pt idx="193">
                  <c:v>-129.92889896700001</c:v>
                </c:pt>
                <c:pt idx="194">
                  <c:v>-130.46273758500001</c:v>
                </c:pt>
                <c:pt idx="195">
                  <c:v>-130.44813326600001</c:v>
                </c:pt>
                <c:pt idx="196">
                  <c:v>-130.50730400699999</c:v>
                </c:pt>
                <c:pt idx="197">
                  <c:v>-130.412659975</c:v>
                </c:pt>
                <c:pt idx="198">
                  <c:v>-130.44087241400001</c:v>
                </c:pt>
                <c:pt idx="199">
                  <c:v>-130.477137876</c:v>
                </c:pt>
                <c:pt idx="200">
                  <c:v>-130.90602865599999</c:v>
                </c:pt>
                <c:pt idx="201">
                  <c:v>-131.22146620999999</c:v>
                </c:pt>
                <c:pt idx="202">
                  <c:v>-131.26535007800001</c:v>
                </c:pt>
                <c:pt idx="203">
                  <c:v>-130.696157822</c:v>
                </c:pt>
                <c:pt idx="204">
                  <c:v>-131.08086275700001</c:v>
                </c:pt>
                <c:pt idx="205">
                  <c:v>-131.05499137000001</c:v>
                </c:pt>
                <c:pt idx="206">
                  <c:v>-131.315593068</c:v>
                </c:pt>
                <c:pt idx="207">
                  <c:v>-131.25402647499999</c:v>
                </c:pt>
                <c:pt idx="208">
                  <c:v>-131.48531906700001</c:v>
                </c:pt>
                <c:pt idx="209">
                  <c:v>-131.33412907100001</c:v>
                </c:pt>
                <c:pt idx="210">
                  <c:v>-131.34384059499999</c:v>
                </c:pt>
                <c:pt idx="211">
                  <c:v>-131.54662079400001</c:v>
                </c:pt>
                <c:pt idx="212">
                  <c:v>-131.46939534399999</c:v>
                </c:pt>
                <c:pt idx="213">
                  <c:v>-131.67818292300001</c:v>
                </c:pt>
                <c:pt idx="214">
                  <c:v>-131.62780473500001</c:v>
                </c:pt>
                <c:pt idx="215">
                  <c:v>-131.41388173199999</c:v>
                </c:pt>
                <c:pt idx="216">
                  <c:v>-131.6544907</c:v>
                </c:pt>
                <c:pt idx="217">
                  <c:v>-131.769951351</c:v>
                </c:pt>
                <c:pt idx="218">
                  <c:v>-132.25691316000001</c:v>
                </c:pt>
                <c:pt idx="219">
                  <c:v>-131.678551672</c:v>
                </c:pt>
                <c:pt idx="220">
                  <c:v>-131.72325005100001</c:v>
                </c:pt>
                <c:pt idx="221">
                  <c:v>-132.01112704900001</c:v>
                </c:pt>
                <c:pt idx="222">
                  <c:v>-131.993487759</c:v>
                </c:pt>
                <c:pt idx="223">
                  <c:v>-132.52313902</c:v>
                </c:pt>
                <c:pt idx="224">
                  <c:v>-132.46388394900001</c:v>
                </c:pt>
                <c:pt idx="225">
                  <c:v>-132.087233575</c:v>
                </c:pt>
                <c:pt idx="226">
                  <c:v>-132.35802056700001</c:v>
                </c:pt>
                <c:pt idx="227">
                  <c:v>-132.21275657199999</c:v>
                </c:pt>
                <c:pt idx="228">
                  <c:v>-132.381808385</c:v>
                </c:pt>
                <c:pt idx="229">
                  <c:v>-131.848663907</c:v>
                </c:pt>
                <c:pt idx="230">
                  <c:v>-132.35473284400001</c:v>
                </c:pt>
                <c:pt idx="231">
                  <c:v>-132.12025538699999</c:v>
                </c:pt>
                <c:pt idx="232">
                  <c:v>-132.710936917</c:v>
                </c:pt>
                <c:pt idx="233">
                  <c:v>-132.554073066</c:v>
                </c:pt>
                <c:pt idx="234">
                  <c:v>-132.76161873000001</c:v>
                </c:pt>
                <c:pt idx="235">
                  <c:v>-132.721461006</c:v>
                </c:pt>
                <c:pt idx="236">
                  <c:v>-132.83001151799999</c:v>
                </c:pt>
                <c:pt idx="237">
                  <c:v>-132.59949629900001</c:v>
                </c:pt>
                <c:pt idx="238">
                  <c:v>-132.84931846999999</c:v>
                </c:pt>
                <c:pt idx="239">
                  <c:v>-132.44910921499999</c:v>
                </c:pt>
                <c:pt idx="240">
                  <c:v>-132.44673931700001</c:v>
                </c:pt>
                <c:pt idx="241">
                  <c:v>-132.56723911200001</c:v>
                </c:pt>
                <c:pt idx="242">
                  <c:v>-132.92037792799999</c:v>
                </c:pt>
                <c:pt idx="243">
                  <c:v>-132.66459480699999</c:v>
                </c:pt>
                <c:pt idx="244">
                  <c:v>-132.78941502500001</c:v>
                </c:pt>
                <c:pt idx="245">
                  <c:v>-133.019352279</c:v>
                </c:pt>
                <c:pt idx="246">
                  <c:v>-133.11081156899999</c:v>
                </c:pt>
                <c:pt idx="247">
                  <c:v>-132.62744094499999</c:v>
                </c:pt>
                <c:pt idx="248">
                  <c:v>-133.07314945600001</c:v>
                </c:pt>
                <c:pt idx="249">
                  <c:v>-133.645737725</c:v>
                </c:pt>
                <c:pt idx="250">
                  <c:v>-133.38019778500001</c:v>
                </c:pt>
                <c:pt idx="251">
                  <c:v>-132.825832295</c:v>
                </c:pt>
                <c:pt idx="252">
                  <c:v>-133.13422439499999</c:v>
                </c:pt>
                <c:pt idx="253">
                  <c:v>-133.35811352499999</c:v>
                </c:pt>
                <c:pt idx="254">
                  <c:v>-133.58340697400001</c:v>
                </c:pt>
                <c:pt idx="255">
                  <c:v>-132.95711673900001</c:v>
                </c:pt>
                <c:pt idx="256">
                  <c:v>-133.24435552200001</c:v>
                </c:pt>
                <c:pt idx="257">
                  <c:v>-133.14248925300001</c:v>
                </c:pt>
                <c:pt idx="258">
                  <c:v>-133.621299859</c:v>
                </c:pt>
                <c:pt idx="259">
                  <c:v>-133.59594266799999</c:v>
                </c:pt>
                <c:pt idx="260">
                  <c:v>-133.430263768</c:v>
                </c:pt>
                <c:pt idx="261">
                  <c:v>-133.43261380600001</c:v>
                </c:pt>
                <c:pt idx="262">
                  <c:v>-133.52678543600001</c:v>
                </c:pt>
                <c:pt idx="263">
                  <c:v>-133.46021970199999</c:v>
                </c:pt>
                <c:pt idx="264">
                  <c:v>-133.51767754599999</c:v>
                </c:pt>
                <c:pt idx="265">
                  <c:v>-133.60581989900001</c:v>
                </c:pt>
                <c:pt idx="266">
                  <c:v>-133.71422969700001</c:v>
                </c:pt>
                <c:pt idx="267">
                  <c:v>-133.69536909199999</c:v>
                </c:pt>
                <c:pt idx="268">
                  <c:v>-133.74351740099999</c:v>
                </c:pt>
                <c:pt idx="269">
                  <c:v>-133.58840981</c:v>
                </c:pt>
                <c:pt idx="270">
                  <c:v>-133.530046543</c:v>
                </c:pt>
                <c:pt idx="271">
                  <c:v>-133.77057432699999</c:v>
                </c:pt>
                <c:pt idx="272">
                  <c:v>-133.747687872</c:v>
                </c:pt>
                <c:pt idx="273">
                  <c:v>-133.63872720399999</c:v>
                </c:pt>
                <c:pt idx="274">
                  <c:v>-133.69772648200001</c:v>
                </c:pt>
                <c:pt idx="275">
                  <c:v>-133.78826106599999</c:v>
                </c:pt>
                <c:pt idx="276">
                  <c:v>-133.91156129999999</c:v>
                </c:pt>
                <c:pt idx="277">
                  <c:v>-133.82218877400001</c:v>
                </c:pt>
                <c:pt idx="278">
                  <c:v>-133.893882362</c:v>
                </c:pt>
                <c:pt idx="279">
                  <c:v>-133.803208127</c:v>
                </c:pt>
                <c:pt idx="280">
                  <c:v>-133.87427906100001</c:v>
                </c:pt>
                <c:pt idx="281">
                  <c:v>-133.81225626599999</c:v>
                </c:pt>
                <c:pt idx="282">
                  <c:v>-134.07504127999999</c:v>
                </c:pt>
                <c:pt idx="283">
                  <c:v>-133.97092906099999</c:v>
                </c:pt>
                <c:pt idx="284">
                  <c:v>-133.96643518600001</c:v>
                </c:pt>
                <c:pt idx="285">
                  <c:v>-133.92043190800001</c:v>
                </c:pt>
                <c:pt idx="286">
                  <c:v>-133.986372542</c:v>
                </c:pt>
                <c:pt idx="287">
                  <c:v>-134.27379435700001</c:v>
                </c:pt>
                <c:pt idx="288">
                  <c:v>-134.08997142499999</c:v>
                </c:pt>
                <c:pt idx="289">
                  <c:v>-134.04893390500001</c:v>
                </c:pt>
                <c:pt idx="290">
                  <c:v>-134.28036111099999</c:v>
                </c:pt>
                <c:pt idx="291">
                  <c:v>-134.12300902499999</c:v>
                </c:pt>
                <c:pt idx="292">
                  <c:v>-134.25424779100001</c:v>
                </c:pt>
                <c:pt idx="293">
                  <c:v>-133.913529221</c:v>
                </c:pt>
                <c:pt idx="294">
                  <c:v>-134.046630682</c:v>
                </c:pt>
                <c:pt idx="295">
                  <c:v>-134.275724846</c:v>
                </c:pt>
                <c:pt idx="296">
                  <c:v>-134.479779896</c:v>
                </c:pt>
                <c:pt idx="297">
                  <c:v>-134.62789038299999</c:v>
                </c:pt>
                <c:pt idx="298">
                  <c:v>-134.46135558</c:v>
                </c:pt>
                <c:pt idx="299">
                  <c:v>-134.25722613799999</c:v>
                </c:pt>
                <c:pt idx="300">
                  <c:v>-134.48357863199999</c:v>
                </c:pt>
                <c:pt idx="301">
                  <c:v>-134.493530703</c:v>
                </c:pt>
                <c:pt idx="302">
                  <c:v>-134.60133508000001</c:v>
                </c:pt>
                <c:pt idx="303">
                  <c:v>-134.43658965500001</c:v>
                </c:pt>
                <c:pt idx="304">
                  <c:v>-134.39103061700001</c:v>
                </c:pt>
                <c:pt idx="305">
                  <c:v>-134.48641110400001</c:v>
                </c:pt>
                <c:pt idx="306">
                  <c:v>-134.60916699800001</c:v>
                </c:pt>
                <c:pt idx="307">
                  <c:v>-134.52310227500001</c:v>
                </c:pt>
                <c:pt idx="308">
                  <c:v>-134.65171378900001</c:v>
                </c:pt>
                <c:pt idx="309">
                  <c:v>-134.707779464</c:v>
                </c:pt>
                <c:pt idx="310">
                  <c:v>-134.63706472600001</c:v>
                </c:pt>
                <c:pt idx="311">
                  <c:v>-134.53934540500001</c:v>
                </c:pt>
                <c:pt idx="312">
                  <c:v>-134.794163352</c:v>
                </c:pt>
                <c:pt idx="313">
                  <c:v>-134.76761876800001</c:v>
                </c:pt>
                <c:pt idx="314">
                  <c:v>-134.70857688699999</c:v>
                </c:pt>
                <c:pt idx="315">
                  <c:v>-134.71360846499999</c:v>
                </c:pt>
                <c:pt idx="316">
                  <c:v>-134.69684160599999</c:v>
                </c:pt>
                <c:pt idx="317">
                  <c:v>-134.72379485799999</c:v>
                </c:pt>
                <c:pt idx="318">
                  <c:v>-134.90274844499999</c:v>
                </c:pt>
                <c:pt idx="319">
                  <c:v>-134.91239142500001</c:v>
                </c:pt>
                <c:pt idx="320">
                  <c:v>-134.82402206899999</c:v>
                </c:pt>
                <c:pt idx="321">
                  <c:v>-134.918417707</c:v>
                </c:pt>
                <c:pt idx="322">
                  <c:v>-135.03944445299999</c:v>
                </c:pt>
                <c:pt idx="323">
                  <c:v>-135.30252316299999</c:v>
                </c:pt>
                <c:pt idx="324">
                  <c:v>-135.03068100600001</c:v>
                </c:pt>
                <c:pt idx="325">
                  <c:v>-135.05837825099999</c:v>
                </c:pt>
                <c:pt idx="326">
                  <c:v>-135.130100973</c:v>
                </c:pt>
                <c:pt idx="327">
                  <c:v>-135.32803240699999</c:v>
                </c:pt>
                <c:pt idx="328">
                  <c:v>-135.25181659200001</c:v>
                </c:pt>
                <c:pt idx="329">
                  <c:v>-135.19437046799999</c:v>
                </c:pt>
                <c:pt idx="330">
                  <c:v>-135.39167099299999</c:v>
                </c:pt>
                <c:pt idx="331">
                  <c:v>-135.32697335</c:v>
                </c:pt>
                <c:pt idx="332">
                  <c:v>-135.419491558</c:v>
                </c:pt>
                <c:pt idx="333">
                  <c:v>-135.622936275</c:v>
                </c:pt>
                <c:pt idx="334">
                  <c:v>-135.65740303499999</c:v>
                </c:pt>
                <c:pt idx="335">
                  <c:v>-135.65333455499999</c:v>
                </c:pt>
                <c:pt idx="336">
                  <c:v>-135.635188451</c:v>
                </c:pt>
                <c:pt idx="337">
                  <c:v>-135.61009559799999</c:v>
                </c:pt>
                <c:pt idx="338">
                  <c:v>-135.709738598</c:v>
                </c:pt>
                <c:pt idx="339">
                  <c:v>-135.77936588599999</c:v>
                </c:pt>
                <c:pt idx="340">
                  <c:v>-135.68057940700001</c:v>
                </c:pt>
                <c:pt idx="341">
                  <c:v>-135.96105639699999</c:v>
                </c:pt>
                <c:pt idx="342">
                  <c:v>-135.86458309700001</c:v>
                </c:pt>
                <c:pt idx="343">
                  <c:v>-135.91016332999999</c:v>
                </c:pt>
                <c:pt idx="344">
                  <c:v>-135.902721606</c:v>
                </c:pt>
                <c:pt idx="345">
                  <c:v>-136.12563123300001</c:v>
                </c:pt>
                <c:pt idx="346">
                  <c:v>-136.175116277</c:v>
                </c:pt>
                <c:pt idx="347">
                  <c:v>-136.04239355000001</c:v>
                </c:pt>
                <c:pt idx="348">
                  <c:v>-136.14979569499999</c:v>
                </c:pt>
                <c:pt idx="349">
                  <c:v>-136.24244447500001</c:v>
                </c:pt>
                <c:pt idx="350">
                  <c:v>-136.326480503</c:v>
                </c:pt>
                <c:pt idx="351">
                  <c:v>-136.423441502</c:v>
                </c:pt>
                <c:pt idx="352">
                  <c:v>-136.55795746800001</c:v>
                </c:pt>
                <c:pt idx="353">
                  <c:v>-136.44171071400001</c:v>
                </c:pt>
                <c:pt idx="354">
                  <c:v>-136.50365800500001</c:v>
                </c:pt>
                <c:pt idx="355">
                  <c:v>-136.58457627300001</c:v>
                </c:pt>
                <c:pt idx="356">
                  <c:v>-136.61241998099999</c:v>
                </c:pt>
                <c:pt idx="357">
                  <c:v>-137.83957251699999</c:v>
                </c:pt>
                <c:pt idx="358">
                  <c:v>-136.83098518099999</c:v>
                </c:pt>
                <c:pt idx="359">
                  <c:v>-136.862659794</c:v>
                </c:pt>
                <c:pt idx="360">
                  <c:v>-136.852664065</c:v>
                </c:pt>
                <c:pt idx="361">
                  <c:v>-136.958187141</c:v>
                </c:pt>
                <c:pt idx="362">
                  <c:v>-137.15197026300001</c:v>
                </c:pt>
                <c:pt idx="363">
                  <c:v>-137.02659181999999</c:v>
                </c:pt>
                <c:pt idx="364">
                  <c:v>-137.310391192</c:v>
                </c:pt>
                <c:pt idx="365">
                  <c:v>-137.19259372400001</c:v>
                </c:pt>
                <c:pt idx="366">
                  <c:v>-137.29108560700001</c:v>
                </c:pt>
                <c:pt idx="367">
                  <c:v>-137.41207399300001</c:v>
                </c:pt>
                <c:pt idx="368">
                  <c:v>-137.336280708</c:v>
                </c:pt>
                <c:pt idx="369">
                  <c:v>-137.516523046</c:v>
                </c:pt>
                <c:pt idx="370">
                  <c:v>-137.598304716</c:v>
                </c:pt>
                <c:pt idx="371">
                  <c:v>-137.72203592899999</c:v>
                </c:pt>
                <c:pt idx="372">
                  <c:v>-137.65417537100001</c:v>
                </c:pt>
                <c:pt idx="373">
                  <c:v>-137.81413324799999</c:v>
                </c:pt>
                <c:pt idx="374">
                  <c:v>-137.92430954700001</c:v>
                </c:pt>
                <c:pt idx="375">
                  <c:v>-137.95931518099999</c:v>
                </c:pt>
                <c:pt idx="376">
                  <c:v>-138.01837677699999</c:v>
                </c:pt>
                <c:pt idx="377">
                  <c:v>-138.15834958799999</c:v>
                </c:pt>
                <c:pt idx="378">
                  <c:v>-138.24040253000001</c:v>
                </c:pt>
                <c:pt idx="379">
                  <c:v>-138.36574916199999</c:v>
                </c:pt>
                <c:pt idx="380">
                  <c:v>-138.41167317599999</c:v>
                </c:pt>
                <c:pt idx="381">
                  <c:v>-138.376727528</c:v>
                </c:pt>
                <c:pt idx="382">
                  <c:v>-138.43293511799999</c:v>
                </c:pt>
                <c:pt idx="383">
                  <c:v>-138.44400555300001</c:v>
                </c:pt>
                <c:pt idx="384">
                  <c:v>-138.392073861</c:v>
                </c:pt>
                <c:pt idx="385">
                  <c:v>-138.415966024</c:v>
                </c:pt>
                <c:pt idx="386">
                  <c:v>-138.74997142199999</c:v>
                </c:pt>
                <c:pt idx="387">
                  <c:v>-139.047259255</c:v>
                </c:pt>
                <c:pt idx="388">
                  <c:v>-139.08754133599999</c:v>
                </c:pt>
                <c:pt idx="389">
                  <c:v>-139.18134724399999</c:v>
                </c:pt>
                <c:pt idx="390">
                  <c:v>-139.27465743600001</c:v>
                </c:pt>
                <c:pt idx="391">
                  <c:v>-139.27521946100001</c:v>
                </c:pt>
                <c:pt idx="392">
                  <c:v>-139.39359779599999</c:v>
                </c:pt>
                <c:pt idx="393">
                  <c:v>-139.50285614399999</c:v>
                </c:pt>
                <c:pt idx="394">
                  <c:v>-139.52820857699999</c:v>
                </c:pt>
                <c:pt idx="395">
                  <c:v>-139.613705533</c:v>
                </c:pt>
                <c:pt idx="396">
                  <c:v>-139.71353316099999</c:v>
                </c:pt>
                <c:pt idx="397">
                  <c:v>-139.800256905</c:v>
                </c:pt>
                <c:pt idx="398">
                  <c:v>-139.93291804899999</c:v>
                </c:pt>
                <c:pt idx="399">
                  <c:v>-139.93640465199999</c:v>
                </c:pt>
                <c:pt idx="400">
                  <c:v>-140.07020188999999</c:v>
                </c:pt>
                <c:pt idx="401">
                  <c:v>-140.164361023</c:v>
                </c:pt>
                <c:pt idx="402">
                  <c:v>-140.184890569</c:v>
                </c:pt>
                <c:pt idx="403">
                  <c:v>-140.30268017899999</c:v>
                </c:pt>
                <c:pt idx="404">
                  <c:v>-140.49600287999999</c:v>
                </c:pt>
                <c:pt idx="405">
                  <c:v>-140.63982505300001</c:v>
                </c:pt>
                <c:pt idx="406">
                  <c:v>-140.66572371399999</c:v>
                </c:pt>
                <c:pt idx="407">
                  <c:v>-140.72511920100001</c:v>
                </c:pt>
                <c:pt idx="408">
                  <c:v>-140.81102702499999</c:v>
                </c:pt>
                <c:pt idx="409">
                  <c:v>-140.82370105499999</c:v>
                </c:pt>
                <c:pt idx="410">
                  <c:v>-140.92270623100001</c:v>
                </c:pt>
                <c:pt idx="411">
                  <c:v>-141.06801376799999</c:v>
                </c:pt>
                <c:pt idx="412">
                  <c:v>-141.18509880299999</c:v>
                </c:pt>
                <c:pt idx="413">
                  <c:v>-141.24096607199999</c:v>
                </c:pt>
                <c:pt idx="414">
                  <c:v>-141.32753989299999</c:v>
                </c:pt>
                <c:pt idx="415">
                  <c:v>-141.462499882</c:v>
                </c:pt>
                <c:pt idx="416">
                  <c:v>-141.52527097699999</c:v>
                </c:pt>
                <c:pt idx="417">
                  <c:v>-141.621645046</c:v>
                </c:pt>
                <c:pt idx="418">
                  <c:v>-141.664071355</c:v>
                </c:pt>
                <c:pt idx="419">
                  <c:v>-141.73109776999999</c:v>
                </c:pt>
                <c:pt idx="420">
                  <c:v>-141.78417121999999</c:v>
                </c:pt>
                <c:pt idx="421">
                  <c:v>-141.970728584</c:v>
                </c:pt>
                <c:pt idx="422">
                  <c:v>-142.0024708</c:v>
                </c:pt>
                <c:pt idx="423">
                  <c:v>-142.05336717700001</c:v>
                </c:pt>
                <c:pt idx="424">
                  <c:v>-142.14753992000001</c:v>
                </c:pt>
                <c:pt idx="425">
                  <c:v>-142.27657032400001</c:v>
                </c:pt>
                <c:pt idx="426">
                  <c:v>-142.31190524199999</c:v>
                </c:pt>
                <c:pt idx="427">
                  <c:v>-142.435012132</c:v>
                </c:pt>
                <c:pt idx="428">
                  <c:v>-142.46693045999999</c:v>
                </c:pt>
                <c:pt idx="429">
                  <c:v>-142.515089692</c:v>
                </c:pt>
                <c:pt idx="430">
                  <c:v>-142.639932316</c:v>
                </c:pt>
                <c:pt idx="431">
                  <c:v>-142.74269760199999</c:v>
                </c:pt>
                <c:pt idx="432">
                  <c:v>-142.85755965800001</c:v>
                </c:pt>
                <c:pt idx="433">
                  <c:v>-142.88900232200001</c:v>
                </c:pt>
                <c:pt idx="434">
                  <c:v>-142.958597414</c:v>
                </c:pt>
                <c:pt idx="435">
                  <c:v>-143.00271203700001</c:v>
                </c:pt>
                <c:pt idx="436">
                  <c:v>-143.050633535</c:v>
                </c:pt>
                <c:pt idx="437">
                  <c:v>-143.22148278099999</c:v>
                </c:pt>
                <c:pt idx="438">
                  <c:v>-143.26301279</c:v>
                </c:pt>
                <c:pt idx="439">
                  <c:v>-143.32593643199999</c:v>
                </c:pt>
                <c:pt idx="440">
                  <c:v>-143.359936893</c:v>
                </c:pt>
                <c:pt idx="441">
                  <c:v>-143.35943346900001</c:v>
                </c:pt>
                <c:pt idx="442">
                  <c:v>-143.53949901300001</c:v>
                </c:pt>
                <c:pt idx="443">
                  <c:v>-143.48226891799999</c:v>
                </c:pt>
                <c:pt idx="444">
                  <c:v>-143.49730058099999</c:v>
                </c:pt>
                <c:pt idx="445">
                  <c:v>-143.43289293800001</c:v>
                </c:pt>
                <c:pt idx="446">
                  <c:v>-143.801235306</c:v>
                </c:pt>
                <c:pt idx="447">
                  <c:v>-143.85034223100001</c:v>
                </c:pt>
                <c:pt idx="448">
                  <c:v>-143.816183094</c:v>
                </c:pt>
                <c:pt idx="449">
                  <c:v>-143.87594029600001</c:v>
                </c:pt>
                <c:pt idx="450">
                  <c:v>-143.96032583799999</c:v>
                </c:pt>
                <c:pt idx="451">
                  <c:v>-143.95874612099999</c:v>
                </c:pt>
                <c:pt idx="452">
                  <c:v>-144.035124268</c:v>
                </c:pt>
                <c:pt idx="453">
                  <c:v>-144.15170325700001</c:v>
                </c:pt>
                <c:pt idx="454">
                  <c:v>-144.14355092</c:v>
                </c:pt>
                <c:pt idx="455">
                  <c:v>-144.22653639000001</c:v>
                </c:pt>
                <c:pt idx="456">
                  <c:v>-144.228595743</c:v>
                </c:pt>
                <c:pt idx="457">
                  <c:v>-144.35953455200001</c:v>
                </c:pt>
                <c:pt idx="458">
                  <c:v>-144.350264157</c:v>
                </c:pt>
                <c:pt idx="459">
                  <c:v>-144.406522787</c:v>
                </c:pt>
                <c:pt idx="460">
                  <c:v>-144.29170529199999</c:v>
                </c:pt>
                <c:pt idx="461">
                  <c:v>-143.847512182</c:v>
                </c:pt>
                <c:pt idx="462">
                  <c:v>-144.64522864</c:v>
                </c:pt>
                <c:pt idx="463">
                  <c:v>-144.68081301199999</c:v>
                </c:pt>
                <c:pt idx="464">
                  <c:v>-144.70357872100001</c:v>
                </c:pt>
                <c:pt idx="465">
                  <c:v>-144.694444366</c:v>
                </c:pt>
                <c:pt idx="466">
                  <c:v>-144.733830643</c:v>
                </c:pt>
                <c:pt idx="467">
                  <c:v>-144.78043910100001</c:v>
                </c:pt>
                <c:pt idx="468">
                  <c:v>-144.858769935</c:v>
                </c:pt>
                <c:pt idx="469">
                  <c:v>-144.94879885200001</c:v>
                </c:pt>
                <c:pt idx="470">
                  <c:v>-144.953333278</c:v>
                </c:pt>
                <c:pt idx="471">
                  <c:v>-144.98952308700001</c:v>
                </c:pt>
                <c:pt idx="472">
                  <c:v>-145.01532396900001</c:v>
                </c:pt>
                <c:pt idx="473">
                  <c:v>-145.01867054799999</c:v>
                </c:pt>
                <c:pt idx="474">
                  <c:v>-145.041941022</c:v>
                </c:pt>
                <c:pt idx="475">
                  <c:v>-145.14509924000001</c:v>
                </c:pt>
                <c:pt idx="476">
                  <c:v>-145.15844359499999</c:v>
                </c:pt>
                <c:pt idx="477">
                  <c:v>-145.177537903</c:v>
                </c:pt>
                <c:pt idx="478">
                  <c:v>-145.24237593399999</c:v>
                </c:pt>
                <c:pt idx="479">
                  <c:v>-145.27165561999999</c:v>
                </c:pt>
                <c:pt idx="480">
                  <c:v>-145.29994203300001</c:v>
                </c:pt>
                <c:pt idx="481">
                  <c:v>-145.33285334199999</c:v>
                </c:pt>
                <c:pt idx="482">
                  <c:v>-145.2926367</c:v>
                </c:pt>
                <c:pt idx="483">
                  <c:v>-145.43983433599999</c:v>
                </c:pt>
                <c:pt idx="484">
                  <c:v>-145.52908692099999</c:v>
                </c:pt>
                <c:pt idx="485">
                  <c:v>-145.51039918000001</c:v>
                </c:pt>
                <c:pt idx="486">
                  <c:v>-145.523718006</c:v>
                </c:pt>
                <c:pt idx="487">
                  <c:v>-145.60564340600001</c:v>
                </c:pt>
                <c:pt idx="488">
                  <c:v>-145.643662944</c:v>
                </c:pt>
                <c:pt idx="489">
                  <c:v>-145.667622171</c:v>
                </c:pt>
                <c:pt idx="490">
                  <c:v>-145.713724095</c:v>
                </c:pt>
                <c:pt idx="491">
                  <c:v>-145.66419343600001</c:v>
                </c:pt>
                <c:pt idx="492">
                  <c:v>-145.66392040400001</c:v>
                </c:pt>
                <c:pt idx="493">
                  <c:v>-145.78830075799999</c:v>
                </c:pt>
                <c:pt idx="494">
                  <c:v>-145.85293449900001</c:v>
                </c:pt>
                <c:pt idx="495">
                  <c:v>-145.91140661399999</c:v>
                </c:pt>
                <c:pt idx="496">
                  <c:v>-145.96002900600001</c:v>
                </c:pt>
                <c:pt idx="497">
                  <c:v>-145.98026802499999</c:v>
                </c:pt>
                <c:pt idx="498">
                  <c:v>-146.018524184</c:v>
                </c:pt>
                <c:pt idx="499">
                  <c:v>-146.020920217</c:v>
                </c:pt>
                <c:pt idx="500">
                  <c:v>-146.104636785</c:v>
                </c:pt>
                <c:pt idx="501">
                  <c:v>-146.07230868799999</c:v>
                </c:pt>
                <c:pt idx="502">
                  <c:v>-146.11876078</c:v>
                </c:pt>
                <c:pt idx="503">
                  <c:v>-146.184333044</c:v>
                </c:pt>
                <c:pt idx="504">
                  <c:v>-146.229931822</c:v>
                </c:pt>
                <c:pt idx="505">
                  <c:v>-146.272114899</c:v>
                </c:pt>
                <c:pt idx="506">
                  <c:v>-146.26537324200001</c:v>
                </c:pt>
                <c:pt idx="507">
                  <c:v>-146.284627481</c:v>
                </c:pt>
                <c:pt idx="508">
                  <c:v>-146.277661061</c:v>
                </c:pt>
                <c:pt idx="509">
                  <c:v>-146.28177022700001</c:v>
                </c:pt>
                <c:pt idx="510">
                  <c:v>-146.401478755</c:v>
                </c:pt>
                <c:pt idx="511">
                  <c:v>-146.520331196</c:v>
                </c:pt>
                <c:pt idx="512">
                  <c:v>-146.530727458</c:v>
                </c:pt>
                <c:pt idx="513">
                  <c:v>-146.54735133400001</c:v>
                </c:pt>
                <c:pt idx="514">
                  <c:v>-146.67680453599999</c:v>
                </c:pt>
                <c:pt idx="515">
                  <c:v>-146.67710546199999</c:v>
                </c:pt>
                <c:pt idx="516">
                  <c:v>-146.56249976199999</c:v>
                </c:pt>
                <c:pt idx="517">
                  <c:v>-146.705223679</c:v>
                </c:pt>
                <c:pt idx="518">
                  <c:v>-146.840792843</c:v>
                </c:pt>
                <c:pt idx="519">
                  <c:v>-146.93009560900001</c:v>
                </c:pt>
                <c:pt idx="520">
                  <c:v>-146.906491284</c:v>
                </c:pt>
                <c:pt idx="521">
                  <c:v>-146.951411772</c:v>
                </c:pt>
                <c:pt idx="522">
                  <c:v>-146.973545164</c:v>
                </c:pt>
                <c:pt idx="523">
                  <c:v>-147.052616043</c:v>
                </c:pt>
                <c:pt idx="524">
                  <c:v>-147.154968419</c:v>
                </c:pt>
                <c:pt idx="525">
                  <c:v>-147.22796068700001</c:v>
                </c:pt>
                <c:pt idx="526">
                  <c:v>-147.26403724900001</c:v>
                </c:pt>
                <c:pt idx="527">
                  <c:v>-147.249318397</c:v>
                </c:pt>
                <c:pt idx="528">
                  <c:v>-147.38484871899999</c:v>
                </c:pt>
                <c:pt idx="529">
                  <c:v>-147.35329933200001</c:v>
                </c:pt>
                <c:pt idx="530">
                  <c:v>-147.42218247599999</c:v>
                </c:pt>
                <c:pt idx="531">
                  <c:v>-147.46070126399999</c:v>
                </c:pt>
                <c:pt idx="532">
                  <c:v>-147.60491118900001</c:v>
                </c:pt>
                <c:pt idx="533">
                  <c:v>-147.59704615499999</c:v>
                </c:pt>
                <c:pt idx="534">
                  <c:v>-147.65822951300001</c:v>
                </c:pt>
                <c:pt idx="535">
                  <c:v>-147.70499982000001</c:v>
                </c:pt>
                <c:pt idx="536">
                  <c:v>-147.85103244800001</c:v>
                </c:pt>
                <c:pt idx="537">
                  <c:v>-147.91423985899999</c:v>
                </c:pt>
                <c:pt idx="538">
                  <c:v>-147.95443255999999</c:v>
                </c:pt>
                <c:pt idx="539">
                  <c:v>-147.94032984</c:v>
                </c:pt>
                <c:pt idx="540">
                  <c:v>-148.014256254</c:v>
                </c:pt>
                <c:pt idx="541">
                  <c:v>-148.10750718599999</c:v>
                </c:pt>
                <c:pt idx="542">
                  <c:v>-148.17352042300001</c:v>
                </c:pt>
                <c:pt idx="543">
                  <c:v>-148.24109553</c:v>
                </c:pt>
                <c:pt idx="544">
                  <c:v>-148.25851909799999</c:v>
                </c:pt>
                <c:pt idx="545">
                  <c:v>-148.33808299</c:v>
                </c:pt>
                <c:pt idx="546">
                  <c:v>-148.44373608500001</c:v>
                </c:pt>
                <c:pt idx="547">
                  <c:v>-148.537641536</c:v>
                </c:pt>
                <c:pt idx="548">
                  <c:v>-148.58998817599999</c:v>
                </c:pt>
                <c:pt idx="549">
                  <c:v>-148.62840166000001</c:v>
                </c:pt>
                <c:pt idx="550">
                  <c:v>-148.77482408200001</c:v>
                </c:pt>
                <c:pt idx="551">
                  <c:v>-148.83761736400001</c:v>
                </c:pt>
                <c:pt idx="552">
                  <c:v>-148.917841807</c:v>
                </c:pt>
                <c:pt idx="553">
                  <c:v>-148.95922407899999</c:v>
                </c:pt>
                <c:pt idx="554">
                  <c:v>-149.09285578000001</c:v>
                </c:pt>
                <c:pt idx="555">
                  <c:v>-149.154919589</c:v>
                </c:pt>
                <c:pt idx="556">
                  <c:v>-149.249912475</c:v>
                </c:pt>
                <c:pt idx="557">
                  <c:v>-149.29509851</c:v>
                </c:pt>
                <c:pt idx="558">
                  <c:v>-149.43000075200001</c:v>
                </c:pt>
                <c:pt idx="559">
                  <c:v>-149.45961863700001</c:v>
                </c:pt>
                <c:pt idx="560">
                  <c:v>-149.58327513099999</c:v>
                </c:pt>
                <c:pt idx="561">
                  <c:v>-149.71372029299999</c:v>
                </c:pt>
                <c:pt idx="562">
                  <c:v>-149.80878856999999</c:v>
                </c:pt>
                <c:pt idx="563">
                  <c:v>-149.877582915</c:v>
                </c:pt>
                <c:pt idx="564">
                  <c:v>-149.94098478399999</c:v>
                </c:pt>
                <c:pt idx="565">
                  <c:v>-150.06374141200001</c:v>
                </c:pt>
                <c:pt idx="566">
                  <c:v>-150.12520842500001</c:v>
                </c:pt>
                <c:pt idx="567">
                  <c:v>-150.22696345400001</c:v>
                </c:pt>
                <c:pt idx="568">
                  <c:v>-150.31845862099999</c:v>
                </c:pt>
                <c:pt idx="569">
                  <c:v>-150.429943732</c:v>
                </c:pt>
                <c:pt idx="570">
                  <c:v>-150.50603008799999</c:v>
                </c:pt>
                <c:pt idx="571">
                  <c:v>-150.596175034</c:v>
                </c:pt>
                <c:pt idx="572">
                  <c:v>-150.66121509199999</c:v>
                </c:pt>
                <c:pt idx="573">
                  <c:v>-150.78902346500001</c:v>
                </c:pt>
                <c:pt idx="574">
                  <c:v>-150.929760996</c:v>
                </c:pt>
                <c:pt idx="575">
                  <c:v>-151.020463627</c:v>
                </c:pt>
                <c:pt idx="576">
                  <c:v>-151.121950158</c:v>
                </c:pt>
                <c:pt idx="577">
                  <c:v>-151.281304347</c:v>
                </c:pt>
                <c:pt idx="578">
                  <c:v>-151.31073371700001</c:v>
                </c:pt>
                <c:pt idx="579">
                  <c:v>-151.401113619</c:v>
                </c:pt>
                <c:pt idx="580">
                  <c:v>-151.53535556400001</c:v>
                </c:pt>
                <c:pt idx="581">
                  <c:v>-151.62355902900001</c:v>
                </c:pt>
                <c:pt idx="582">
                  <c:v>-151.726761568</c:v>
                </c:pt>
                <c:pt idx="583">
                  <c:v>-151.858718418</c:v>
                </c:pt>
                <c:pt idx="584">
                  <c:v>-151.949144064</c:v>
                </c:pt>
                <c:pt idx="585">
                  <c:v>-152.051211841</c:v>
                </c:pt>
                <c:pt idx="586">
                  <c:v>-152.152224609</c:v>
                </c:pt>
                <c:pt idx="587">
                  <c:v>-152.21414369300001</c:v>
                </c:pt>
                <c:pt idx="588">
                  <c:v>-152.38161533499999</c:v>
                </c:pt>
                <c:pt idx="589">
                  <c:v>-152.46797565899999</c:v>
                </c:pt>
                <c:pt idx="590">
                  <c:v>-152.46210718099999</c:v>
                </c:pt>
                <c:pt idx="591">
                  <c:v>-152.602545666</c:v>
                </c:pt>
                <c:pt idx="592">
                  <c:v>-152.74798571900001</c:v>
                </c:pt>
                <c:pt idx="593">
                  <c:v>-152.88515834500001</c:v>
                </c:pt>
                <c:pt idx="594">
                  <c:v>-152.87821720700001</c:v>
                </c:pt>
                <c:pt idx="595">
                  <c:v>-153.00827652199999</c:v>
                </c:pt>
                <c:pt idx="596">
                  <c:v>-153.143150397</c:v>
                </c:pt>
                <c:pt idx="597">
                  <c:v>-153.168824734</c:v>
                </c:pt>
                <c:pt idx="598">
                  <c:v>-153.39557069099999</c:v>
                </c:pt>
                <c:pt idx="599">
                  <c:v>-153.51932611699999</c:v>
                </c:pt>
                <c:pt idx="600">
                  <c:v>-153.51484093600001</c:v>
                </c:pt>
                <c:pt idx="601">
                  <c:v>-153.63883904100001</c:v>
                </c:pt>
                <c:pt idx="602">
                  <c:v>-153.786020764</c:v>
                </c:pt>
                <c:pt idx="603">
                  <c:v>-153.87600649699999</c:v>
                </c:pt>
                <c:pt idx="604">
                  <c:v>-153.95019686099999</c:v>
                </c:pt>
                <c:pt idx="605">
                  <c:v>-153.99159252800001</c:v>
                </c:pt>
                <c:pt idx="606">
                  <c:v>-154.140465949</c:v>
                </c:pt>
                <c:pt idx="607">
                  <c:v>-154.17242138099999</c:v>
                </c:pt>
                <c:pt idx="608">
                  <c:v>-154.28151926800001</c:v>
                </c:pt>
                <c:pt idx="609">
                  <c:v>-154.42798566900001</c:v>
                </c:pt>
                <c:pt idx="610">
                  <c:v>-154.55370606100001</c:v>
                </c:pt>
                <c:pt idx="611">
                  <c:v>-154.60998232200001</c:v>
                </c:pt>
                <c:pt idx="612">
                  <c:v>-154.70219261</c:v>
                </c:pt>
                <c:pt idx="613">
                  <c:v>-154.819527628</c:v>
                </c:pt>
                <c:pt idx="614">
                  <c:v>-154.91658904600001</c:v>
                </c:pt>
                <c:pt idx="615">
                  <c:v>-154.96632532999999</c:v>
                </c:pt>
                <c:pt idx="616">
                  <c:v>-155.04443183800001</c:v>
                </c:pt>
                <c:pt idx="617">
                  <c:v>-155.083885729</c:v>
                </c:pt>
                <c:pt idx="618">
                  <c:v>-155.17358428700001</c:v>
                </c:pt>
                <c:pt idx="619">
                  <c:v>-155.23848657600001</c:v>
                </c:pt>
                <c:pt idx="620">
                  <c:v>-155.435375744</c:v>
                </c:pt>
                <c:pt idx="621">
                  <c:v>-155.521901958</c:v>
                </c:pt>
                <c:pt idx="622">
                  <c:v>-155.55906101900001</c:v>
                </c:pt>
                <c:pt idx="623">
                  <c:v>-155.62127452600001</c:v>
                </c:pt>
                <c:pt idx="624">
                  <c:v>-155.72823466099999</c:v>
                </c:pt>
                <c:pt idx="625">
                  <c:v>-155.82742044</c:v>
                </c:pt>
                <c:pt idx="626">
                  <c:v>-155.87994800199999</c:v>
                </c:pt>
                <c:pt idx="627">
                  <c:v>-155.96129693899999</c:v>
                </c:pt>
                <c:pt idx="628">
                  <c:v>-156.01724859699999</c:v>
                </c:pt>
                <c:pt idx="629">
                  <c:v>-156.14709695600001</c:v>
                </c:pt>
                <c:pt idx="630">
                  <c:v>-156.21813799399999</c:v>
                </c:pt>
                <c:pt idx="631">
                  <c:v>-156.33708361800001</c:v>
                </c:pt>
                <c:pt idx="632">
                  <c:v>-156.33649904200001</c:v>
                </c:pt>
                <c:pt idx="633">
                  <c:v>-156.36716654099999</c:v>
                </c:pt>
                <c:pt idx="634">
                  <c:v>-156.41259254100001</c:v>
                </c:pt>
                <c:pt idx="635">
                  <c:v>-156.54993105299999</c:v>
                </c:pt>
                <c:pt idx="636">
                  <c:v>-156.61929977899999</c:v>
                </c:pt>
                <c:pt idx="637">
                  <c:v>-156.628982885</c:v>
                </c:pt>
                <c:pt idx="638">
                  <c:v>-156.67085227600001</c:v>
                </c:pt>
                <c:pt idx="639">
                  <c:v>-156.74740829800001</c:v>
                </c:pt>
                <c:pt idx="640">
                  <c:v>-156.837379193</c:v>
                </c:pt>
                <c:pt idx="641">
                  <c:v>-156.90845391100001</c:v>
                </c:pt>
                <c:pt idx="642">
                  <c:v>-156.97911636399999</c:v>
                </c:pt>
                <c:pt idx="643">
                  <c:v>-157.15534112</c:v>
                </c:pt>
                <c:pt idx="644">
                  <c:v>-157.10983295099999</c:v>
                </c:pt>
                <c:pt idx="645">
                  <c:v>-157.105254223</c:v>
                </c:pt>
                <c:pt idx="646">
                  <c:v>-157.127928862</c:v>
                </c:pt>
                <c:pt idx="647">
                  <c:v>-157.18284564699999</c:v>
                </c:pt>
                <c:pt idx="648">
                  <c:v>-157.280593436</c:v>
                </c:pt>
                <c:pt idx="649">
                  <c:v>-157.28915512699999</c:v>
                </c:pt>
                <c:pt idx="650">
                  <c:v>-157.310696503</c:v>
                </c:pt>
                <c:pt idx="651">
                  <c:v>-157.31414087499999</c:v>
                </c:pt>
                <c:pt idx="652">
                  <c:v>-157.468216711</c:v>
                </c:pt>
                <c:pt idx="653">
                  <c:v>-157.52204320199999</c:v>
                </c:pt>
                <c:pt idx="654">
                  <c:v>-157.57029984799999</c:v>
                </c:pt>
                <c:pt idx="655">
                  <c:v>-157.596307287</c:v>
                </c:pt>
                <c:pt idx="656">
                  <c:v>-157.66067351000001</c:v>
                </c:pt>
                <c:pt idx="657">
                  <c:v>-157.67610864900001</c:v>
                </c:pt>
                <c:pt idx="658">
                  <c:v>-157.70465249200001</c:v>
                </c:pt>
                <c:pt idx="659">
                  <c:v>-157.78512789600001</c:v>
                </c:pt>
                <c:pt idx="660">
                  <c:v>-157.73289401700001</c:v>
                </c:pt>
                <c:pt idx="661">
                  <c:v>-157.68927629199999</c:v>
                </c:pt>
                <c:pt idx="662">
                  <c:v>-157.74830381800001</c:v>
                </c:pt>
                <c:pt idx="663">
                  <c:v>-157.77551262200001</c:v>
                </c:pt>
                <c:pt idx="664">
                  <c:v>-157.59554998999999</c:v>
                </c:pt>
                <c:pt idx="665">
                  <c:v>-157.85057985700001</c:v>
                </c:pt>
                <c:pt idx="666">
                  <c:v>-158.00105268799999</c:v>
                </c:pt>
                <c:pt idx="667">
                  <c:v>-157.96691541300001</c:v>
                </c:pt>
                <c:pt idx="668">
                  <c:v>-158.054833425</c:v>
                </c:pt>
                <c:pt idx="669">
                  <c:v>-158.032701807</c:v>
                </c:pt>
                <c:pt idx="670">
                  <c:v>-158.10007756600001</c:v>
                </c:pt>
                <c:pt idx="671">
                  <c:v>-158.178228249</c:v>
                </c:pt>
                <c:pt idx="672">
                  <c:v>-158.22087014600001</c:v>
                </c:pt>
                <c:pt idx="673">
                  <c:v>-158.22580342500001</c:v>
                </c:pt>
                <c:pt idx="674">
                  <c:v>-158.23865151999999</c:v>
                </c:pt>
                <c:pt idx="675">
                  <c:v>-158.34163548999999</c:v>
                </c:pt>
                <c:pt idx="676">
                  <c:v>-158.286254993</c:v>
                </c:pt>
                <c:pt idx="677">
                  <c:v>-158.28727831</c:v>
                </c:pt>
                <c:pt idx="678">
                  <c:v>-158.35215815800001</c:v>
                </c:pt>
                <c:pt idx="679">
                  <c:v>-158.31080734400001</c:v>
                </c:pt>
                <c:pt idx="680">
                  <c:v>-158.45162225300001</c:v>
                </c:pt>
                <c:pt idx="681">
                  <c:v>-158.35389914199999</c:v>
                </c:pt>
                <c:pt idx="682">
                  <c:v>-158.39788580300001</c:v>
                </c:pt>
                <c:pt idx="683">
                  <c:v>-158.45042596499999</c:v>
                </c:pt>
                <c:pt idx="684">
                  <c:v>-158.40439036000001</c:v>
                </c:pt>
                <c:pt idx="685">
                  <c:v>-158.50781923900001</c:v>
                </c:pt>
                <c:pt idx="686">
                  <c:v>-158.52551375100001</c:v>
                </c:pt>
                <c:pt idx="687">
                  <c:v>-158.45595215899999</c:v>
                </c:pt>
                <c:pt idx="688">
                  <c:v>-158.47822919000001</c:v>
                </c:pt>
                <c:pt idx="689">
                  <c:v>-158.48403442399999</c:v>
                </c:pt>
                <c:pt idx="690">
                  <c:v>-158.50463004400001</c:v>
                </c:pt>
                <c:pt idx="691">
                  <c:v>-158.35775239399999</c:v>
                </c:pt>
                <c:pt idx="692">
                  <c:v>-158.38355431700001</c:v>
                </c:pt>
                <c:pt idx="693">
                  <c:v>-158.50037264900001</c:v>
                </c:pt>
                <c:pt idx="694">
                  <c:v>-158.49586809799999</c:v>
                </c:pt>
                <c:pt idx="695">
                  <c:v>-158.536637759</c:v>
                </c:pt>
                <c:pt idx="696">
                  <c:v>-158.56517239600001</c:v>
                </c:pt>
                <c:pt idx="697">
                  <c:v>-158.49615744100001</c:v>
                </c:pt>
                <c:pt idx="698">
                  <c:v>-158.56039796300001</c:v>
                </c:pt>
                <c:pt idx="699">
                  <c:v>-158.581800888</c:v>
                </c:pt>
                <c:pt idx="700">
                  <c:v>-158.72141402299999</c:v>
                </c:pt>
                <c:pt idx="701">
                  <c:v>-158.727056447</c:v>
                </c:pt>
                <c:pt idx="702">
                  <c:v>-158.668403912</c:v>
                </c:pt>
                <c:pt idx="703">
                  <c:v>-158.69779888299999</c:v>
                </c:pt>
                <c:pt idx="704">
                  <c:v>-158.73221464700001</c:v>
                </c:pt>
                <c:pt idx="705">
                  <c:v>-158.704605431</c:v>
                </c:pt>
                <c:pt idx="706">
                  <c:v>-158.683140837</c:v>
                </c:pt>
                <c:pt idx="707">
                  <c:v>-158.67716879599999</c:v>
                </c:pt>
                <c:pt idx="708">
                  <c:v>-158.68409919800001</c:v>
                </c:pt>
                <c:pt idx="709">
                  <c:v>-158.643577572</c:v>
                </c:pt>
                <c:pt idx="710">
                  <c:v>-158.60568470999999</c:v>
                </c:pt>
                <c:pt idx="711">
                  <c:v>-158.628210978</c:v>
                </c:pt>
                <c:pt idx="712">
                  <c:v>-158.65325634800001</c:v>
                </c:pt>
                <c:pt idx="713">
                  <c:v>-158.54653156500001</c:v>
                </c:pt>
                <c:pt idx="714">
                  <c:v>-158.511484102</c:v>
                </c:pt>
                <c:pt idx="715">
                  <c:v>-158.53187382300001</c:v>
                </c:pt>
                <c:pt idx="716">
                  <c:v>-158.49658979099999</c:v>
                </c:pt>
                <c:pt idx="717">
                  <c:v>-158.51816837499999</c:v>
                </c:pt>
                <c:pt idx="718">
                  <c:v>-158.70165128100001</c:v>
                </c:pt>
                <c:pt idx="719">
                  <c:v>-158.554810863</c:v>
                </c:pt>
                <c:pt idx="720">
                  <c:v>-158.459777196</c:v>
                </c:pt>
                <c:pt idx="721">
                  <c:v>-158.510209605</c:v>
                </c:pt>
                <c:pt idx="722">
                  <c:v>-158.48762357199999</c:v>
                </c:pt>
                <c:pt idx="723">
                  <c:v>-158.54166521100001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'cwx813'!$C$3</c:f>
              <c:strCache>
                <c:ptCount val="1"/>
                <c:pt idx="0">
                  <c:v>100MHz CWX813-100M scaled by 20LOG(1800/100) to 1800MHz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'cwx813'!$A$4:$A$727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'cwx813'!$C$4:$C$727</c:f>
              <c:numCache>
                <c:formatCode>General</c:formatCode>
                <c:ptCount val="724"/>
                <c:pt idx="0">
                  <c:v>-80.305493930933892</c:v>
                </c:pt>
                <c:pt idx="1">
                  <c:v>-80.469004336933864</c:v>
                </c:pt>
                <c:pt idx="2">
                  <c:v>-80.481912798933877</c:v>
                </c:pt>
                <c:pt idx="3">
                  <c:v>-80.667411136933879</c:v>
                </c:pt>
                <c:pt idx="4">
                  <c:v>-80.353674514933886</c:v>
                </c:pt>
                <c:pt idx="5">
                  <c:v>-79.425140649933866</c:v>
                </c:pt>
                <c:pt idx="6">
                  <c:v>-79.637160476933872</c:v>
                </c:pt>
                <c:pt idx="7">
                  <c:v>-81.407631384933865</c:v>
                </c:pt>
                <c:pt idx="8">
                  <c:v>-82.839766298933881</c:v>
                </c:pt>
                <c:pt idx="9">
                  <c:v>-83.065093212933874</c:v>
                </c:pt>
                <c:pt idx="10">
                  <c:v>-81.721758776933882</c:v>
                </c:pt>
                <c:pt idx="11">
                  <c:v>-81.431145791933886</c:v>
                </c:pt>
                <c:pt idx="12">
                  <c:v>-81.64761698993388</c:v>
                </c:pt>
                <c:pt idx="13">
                  <c:v>-80.869111539933868</c:v>
                </c:pt>
                <c:pt idx="14">
                  <c:v>-81.538102660933873</c:v>
                </c:pt>
                <c:pt idx="15">
                  <c:v>-82.610191502933873</c:v>
                </c:pt>
                <c:pt idx="16">
                  <c:v>-82.404866376933882</c:v>
                </c:pt>
                <c:pt idx="17">
                  <c:v>-82.769502548933872</c:v>
                </c:pt>
                <c:pt idx="18">
                  <c:v>-82.102692220933875</c:v>
                </c:pt>
                <c:pt idx="19">
                  <c:v>-82.888341873933882</c:v>
                </c:pt>
                <c:pt idx="20">
                  <c:v>-83.670061873933889</c:v>
                </c:pt>
                <c:pt idx="21">
                  <c:v>-83.391874606933868</c:v>
                </c:pt>
                <c:pt idx="22">
                  <c:v>-84.643761686933885</c:v>
                </c:pt>
                <c:pt idx="23">
                  <c:v>-86.254968857933875</c:v>
                </c:pt>
                <c:pt idx="24">
                  <c:v>-86.365482763933869</c:v>
                </c:pt>
                <c:pt idx="25">
                  <c:v>-85.402262913933868</c:v>
                </c:pt>
                <c:pt idx="26">
                  <c:v>-84.28466287593389</c:v>
                </c:pt>
                <c:pt idx="27">
                  <c:v>-84.367007291933874</c:v>
                </c:pt>
                <c:pt idx="28">
                  <c:v>-83.652230784933892</c:v>
                </c:pt>
                <c:pt idx="29">
                  <c:v>-83.709795717933872</c:v>
                </c:pt>
                <c:pt idx="30">
                  <c:v>-84.442715676933886</c:v>
                </c:pt>
                <c:pt idx="31">
                  <c:v>-85.072545111933891</c:v>
                </c:pt>
                <c:pt idx="32">
                  <c:v>-84.923482889933865</c:v>
                </c:pt>
                <c:pt idx="33">
                  <c:v>-86.289303577933879</c:v>
                </c:pt>
                <c:pt idx="34">
                  <c:v>-87.444782939933873</c:v>
                </c:pt>
                <c:pt idx="35">
                  <c:v>-85.92159658893388</c:v>
                </c:pt>
                <c:pt idx="36">
                  <c:v>-86.273324847933878</c:v>
                </c:pt>
                <c:pt idx="37">
                  <c:v>-86.678531328933872</c:v>
                </c:pt>
                <c:pt idx="38">
                  <c:v>-87.469637575933888</c:v>
                </c:pt>
                <c:pt idx="39">
                  <c:v>-88.014062456933885</c:v>
                </c:pt>
                <c:pt idx="40">
                  <c:v>-87.251908565933888</c:v>
                </c:pt>
                <c:pt idx="41">
                  <c:v>-87.168310029933878</c:v>
                </c:pt>
                <c:pt idx="42">
                  <c:v>-88.148099027933881</c:v>
                </c:pt>
                <c:pt idx="43">
                  <c:v>-89.748042461933892</c:v>
                </c:pt>
                <c:pt idx="44">
                  <c:v>-88.775610752933886</c:v>
                </c:pt>
                <c:pt idx="45">
                  <c:v>-88.36052568493389</c:v>
                </c:pt>
                <c:pt idx="46">
                  <c:v>-88.426183170933882</c:v>
                </c:pt>
                <c:pt idx="47">
                  <c:v>-89.169805934933891</c:v>
                </c:pt>
                <c:pt idx="48">
                  <c:v>-89.901889446933865</c:v>
                </c:pt>
                <c:pt idx="49">
                  <c:v>-88.357872168933881</c:v>
                </c:pt>
                <c:pt idx="50">
                  <c:v>-88.935370220933891</c:v>
                </c:pt>
                <c:pt idx="51">
                  <c:v>-89.337127630933878</c:v>
                </c:pt>
                <c:pt idx="52">
                  <c:v>-89.369055747933885</c:v>
                </c:pt>
                <c:pt idx="53">
                  <c:v>-88.586267993933888</c:v>
                </c:pt>
                <c:pt idx="54">
                  <c:v>-89.182234864933889</c:v>
                </c:pt>
                <c:pt idx="55">
                  <c:v>-91.184349516933878</c:v>
                </c:pt>
                <c:pt idx="56">
                  <c:v>-91.870190796933883</c:v>
                </c:pt>
                <c:pt idx="57">
                  <c:v>-91.221021310933878</c:v>
                </c:pt>
                <c:pt idx="58">
                  <c:v>-89.778232728933887</c:v>
                </c:pt>
                <c:pt idx="59">
                  <c:v>-91.001640656933887</c:v>
                </c:pt>
                <c:pt idx="60">
                  <c:v>-91.440821405933889</c:v>
                </c:pt>
                <c:pt idx="61">
                  <c:v>-92.172815442933882</c:v>
                </c:pt>
                <c:pt idx="62">
                  <c:v>-92.513856543933883</c:v>
                </c:pt>
                <c:pt idx="63">
                  <c:v>-90.554689851933887</c:v>
                </c:pt>
                <c:pt idx="64">
                  <c:v>-90.46733003993387</c:v>
                </c:pt>
                <c:pt idx="65">
                  <c:v>-91.079432910933889</c:v>
                </c:pt>
                <c:pt idx="66">
                  <c:v>-90.831429140933892</c:v>
                </c:pt>
                <c:pt idx="67">
                  <c:v>-90.622903571933875</c:v>
                </c:pt>
                <c:pt idx="68">
                  <c:v>-90.021013348933877</c:v>
                </c:pt>
                <c:pt idx="69">
                  <c:v>-92.012170633933891</c:v>
                </c:pt>
                <c:pt idx="70">
                  <c:v>-91.734409537933885</c:v>
                </c:pt>
                <c:pt idx="71">
                  <c:v>-91.565844461933864</c:v>
                </c:pt>
                <c:pt idx="72">
                  <c:v>-92.393117017933889</c:v>
                </c:pt>
                <c:pt idx="73">
                  <c:v>-93.391741746933889</c:v>
                </c:pt>
                <c:pt idx="74">
                  <c:v>-92.881949959933877</c:v>
                </c:pt>
                <c:pt idx="75">
                  <c:v>-92.090496499933892</c:v>
                </c:pt>
                <c:pt idx="76">
                  <c:v>-91.954756260933891</c:v>
                </c:pt>
                <c:pt idx="77">
                  <c:v>-92.799516332933877</c:v>
                </c:pt>
                <c:pt idx="78">
                  <c:v>-93.301650811933882</c:v>
                </c:pt>
                <c:pt idx="79">
                  <c:v>-92.950818512933864</c:v>
                </c:pt>
                <c:pt idx="80">
                  <c:v>-94.703482621933887</c:v>
                </c:pt>
                <c:pt idx="81">
                  <c:v>-94.968516271933879</c:v>
                </c:pt>
                <c:pt idx="82">
                  <c:v>-94.346595349933864</c:v>
                </c:pt>
                <c:pt idx="83">
                  <c:v>-93.753598593933873</c:v>
                </c:pt>
                <c:pt idx="84">
                  <c:v>-94.67883818493388</c:v>
                </c:pt>
                <c:pt idx="85">
                  <c:v>-94.62587923093389</c:v>
                </c:pt>
                <c:pt idx="86">
                  <c:v>-94.803778636933885</c:v>
                </c:pt>
                <c:pt idx="87">
                  <c:v>-94.07749826793389</c:v>
                </c:pt>
                <c:pt idx="88">
                  <c:v>-94.125873559933865</c:v>
                </c:pt>
                <c:pt idx="89">
                  <c:v>-93.543673813933879</c:v>
                </c:pt>
                <c:pt idx="90">
                  <c:v>-94.121390570933869</c:v>
                </c:pt>
                <c:pt idx="91">
                  <c:v>-95.78312797093389</c:v>
                </c:pt>
                <c:pt idx="92">
                  <c:v>-94.987572814933884</c:v>
                </c:pt>
                <c:pt idx="93">
                  <c:v>-95.11360124893389</c:v>
                </c:pt>
                <c:pt idx="94">
                  <c:v>-95.100556488933876</c:v>
                </c:pt>
                <c:pt idx="95">
                  <c:v>-97.09303451493389</c:v>
                </c:pt>
                <c:pt idx="96">
                  <c:v>-95.55880529093389</c:v>
                </c:pt>
                <c:pt idx="97">
                  <c:v>-95.675717566933884</c:v>
                </c:pt>
                <c:pt idx="98">
                  <c:v>-94.632024892933885</c:v>
                </c:pt>
                <c:pt idx="99">
                  <c:v>-95.936798657933878</c:v>
                </c:pt>
                <c:pt idx="100">
                  <c:v>-95.588700459933875</c:v>
                </c:pt>
                <c:pt idx="101">
                  <c:v>-96.614475216933869</c:v>
                </c:pt>
                <c:pt idx="102">
                  <c:v>-96.466680922933875</c:v>
                </c:pt>
                <c:pt idx="103">
                  <c:v>-96.315733426933889</c:v>
                </c:pt>
                <c:pt idx="104">
                  <c:v>-96.605730999933883</c:v>
                </c:pt>
                <c:pt idx="105">
                  <c:v>-97.139759029933884</c:v>
                </c:pt>
                <c:pt idx="106">
                  <c:v>-96.158072392933889</c:v>
                </c:pt>
                <c:pt idx="107">
                  <c:v>-96.345801089933872</c:v>
                </c:pt>
                <c:pt idx="108">
                  <c:v>-96.826560512933867</c:v>
                </c:pt>
                <c:pt idx="109">
                  <c:v>-96.201767924933876</c:v>
                </c:pt>
                <c:pt idx="110">
                  <c:v>-96.260473350933864</c:v>
                </c:pt>
                <c:pt idx="111">
                  <c:v>-98.763655557933873</c:v>
                </c:pt>
                <c:pt idx="112">
                  <c:v>-97.349218277933886</c:v>
                </c:pt>
                <c:pt idx="113">
                  <c:v>-97.509601154933875</c:v>
                </c:pt>
                <c:pt idx="114">
                  <c:v>-96.90840433693387</c:v>
                </c:pt>
                <c:pt idx="115">
                  <c:v>-96.606164495933882</c:v>
                </c:pt>
                <c:pt idx="116">
                  <c:v>-97.656739527933865</c:v>
                </c:pt>
                <c:pt idx="117">
                  <c:v>-98.013812576933873</c:v>
                </c:pt>
                <c:pt idx="118">
                  <c:v>-96.512625359933878</c:v>
                </c:pt>
                <c:pt idx="119">
                  <c:v>-97.060419197933868</c:v>
                </c:pt>
                <c:pt idx="120">
                  <c:v>-98.728850384933878</c:v>
                </c:pt>
                <c:pt idx="121">
                  <c:v>-98.87081029893389</c:v>
                </c:pt>
                <c:pt idx="122">
                  <c:v>-98.046854649933891</c:v>
                </c:pt>
                <c:pt idx="123">
                  <c:v>-98.650346022933888</c:v>
                </c:pt>
                <c:pt idx="124">
                  <c:v>-98.171553362933878</c:v>
                </c:pt>
                <c:pt idx="125">
                  <c:v>-97.75580285893389</c:v>
                </c:pt>
                <c:pt idx="126">
                  <c:v>-97.161748648933866</c:v>
                </c:pt>
                <c:pt idx="127">
                  <c:v>-98.434616084933879</c:v>
                </c:pt>
                <c:pt idx="128">
                  <c:v>-97.394509361933871</c:v>
                </c:pt>
                <c:pt idx="129">
                  <c:v>-98.887265574933878</c:v>
                </c:pt>
                <c:pt idx="130">
                  <c:v>-99.336251313933872</c:v>
                </c:pt>
                <c:pt idx="131">
                  <c:v>-99.448704395933873</c:v>
                </c:pt>
                <c:pt idx="132">
                  <c:v>-99.182244633933891</c:v>
                </c:pt>
                <c:pt idx="133">
                  <c:v>-99.020636161933879</c:v>
                </c:pt>
                <c:pt idx="134">
                  <c:v>-99.944055718933868</c:v>
                </c:pt>
                <c:pt idx="135">
                  <c:v>-99.297377567933864</c:v>
                </c:pt>
                <c:pt idx="136">
                  <c:v>-98.518692907933882</c:v>
                </c:pt>
                <c:pt idx="137">
                  <c:v>-100.08777294993388</c:v>
                </c:pt>
                <c:pt idx="138">
                  <c:v>-99.51222237893387</c:v>
                </c:pt>
                <c:pt idx="139">
                  <c:v>-100.35286872393388</c:v>
                </c:pt>
                <c:pt idx="140">
                  <c:v>-100.74075883593389</c:v>
                </c:pt>
                <c:pt idx="141">
                  <c:v>-100.19264015493388</c:v>
                </c:pt>
                <c:pt idx="142">
                  <c:v>-100.59723134093389</c:v>
                </c:pt>
                <c:pt idx="143">
                  <c:v>-100.57656790793388</c:v>
                </c:pt>
                <c:pt idx="144">
                  <c:v>-100.40029526593389</c:v>
                </c:pt>
                <c:pt idx="145">
                  <c:v>-100.22916738893389</c:v>
                </c:pt>
                <c:pt idx="146">
                  <c:v>-100.53039286993388</c:v>
                </c:pt>
                <c:pt idx="147">
                  <c:v>-100.52884102693389</c:v>
                </c:pt>
                <c:pt idx="148">
                  <c:v>-100.17842306893388</c:v>
                </c:pt>
                <c:pt idx="149">
                  <c:v>-100.21704156393389</c:v>
                </c:pt>
                <c:pt idx="150">
                  <c:v>-100.73658117593388</c:v>
                </c:pt>
                <c:pt idx="151">
                  <c:v>-101.18873095193388</c:v>
                </c:pt>
                <c:pt idx="152">
                  <c:v>-101.25658425193387</c:v>
                </c:pt>
                <c:pt idx="153">
                  <c:v>-101.01755257493389</c:v>
                </c:pt>
                <c:pt idx="154">
                  <c:v>-101.27671233693388</c:v>
                </c:pt>
                <c:pt idx="155">
                  <c:v>-102.12153384693389</c:v>
                </c:pt>
                <c:pt idx="156">
                  <c:v>-101.98327303693387</c:v>
                </c:pt>
                <c:pt idx="157">
                  <c:v>-101.84555171893388</c:v>
                </c:pt>
                <c:pt idx="158">
                  <c:v>-101.97676732093387</c:v>
                </c:pt>
                <c:pt idx="159">
                  <c:v>-101.68208162693386</c:v>
                </c:pt>
                <c:pt idx="160">
                  <c:v>-101.79277911393388</c:v>
                </c:pt>
                <c:pt idx="161">
                  <c:v>-101.54285341893387</c:v>
                </c:pt>
                <c:pt idx="162">
                  <c:v>-102.03729210693388</c:v>
                </c:pt>
                <c:pt idx="163">
                  <c:v>-102.68970331593388</c:v>
                </c:pt>
                <c:pt idx="164">
                  <c:v>-102.43403268593389</c:v>
                </c:pt>
                <c:pt idx="165">
                  <c:v>-102.36632631893389</c:v>
                </c:pt>
                <c:pt idx="166">
                  <c:v>-102.40306832193389</c:v>
                </c:pt>
                <c:pt idx="167">
                  <c:v>-102.68908995393389</c:v>
                </c:pt>
                <c:pt idx="168">
                  <c:v>-103.16533089193388</c:v>
                </c:pt>
                <c:pt idx="169">
                  <c:v>-102.76048270493388</c:v>
                </c:pt>
                <c:pt idx="170">
                  <c:v>-103.44270594193387</c:v>
                </c:pt>
                <c:pt idx="171">
                  <c:v>-103.21455570593386</c:v>
                </c:pt>
                <c:pt idx="172">
                  <c:v>-102.86543025393388</c:v>
                </c:pt>
                <c:pt idx="173">
                  <c:v>-103.39627915293386</c:v>
                </c:pt>
                <c:pt idx="174">
                  <c:v>-103.32941942793386</c:v>
                </c:pt>
                <c:pt idx="175">
                  <c:v>-103.39530971793388</c:v>
                </c:pt>
                <c:pt idx="176">
                  <c:v>-103.45016123793388</c:v>
                </c:pt>
                <c:pt idx="177">
                  <c:v>-103.89413056293387</c:v>
                </c:pt>
                <c:pt idx="178">
                  <c:v>-104.18521271993387</c:v>
                </c:pt>
                <c:pt idx="179">
                  <c:v>-103.96262228393388</c:v>
                </c:pt>
                <c:pt idx="180">
                  <c:v>-103.75243508793386</c:v>
                </c:pt>
                <c:pt idx="181">
                  <c:v>-104.19458715593387</c:v>
                </c:pt>
                <c:pt idx="182">
                  <c:v>-104.28014412693386</c:v>
                </c:pt>
                <c:pt idx="183">
                  <c:v>-103.87882907793386</c:v>
                </c:pt>
                <c:pt idx="184">
                  <c:v>-104.54724380193386</c:v>
                </c:pt>
                <c:pt idx="185">
                  <c:v>-104.28849422093387</c:v>
                </c:pt>
                <c:pt idx="186">
                  <c:v>-104.47027832693388</c:v>
                </c:pt>
                <c:pt idx="187">
                  <c:v>-104.92816135893386</c:v>
                </c:pt>
                <c:pt idx="188">
                  <c:v>-104.53504197693388</c:v>
                </c:pt>
                <c:pt idx="189">
                  <c:v>-104.50152498093388</c:v>
                </c:pt>
                <c:pt idx="190">
                  <c:v>-104.30969505893387</c:v>
                </c:pt>
                <c:pt idx="191">
                  <c:v>-104.39349879493386</c:v>
                </c:pt>
                <c:pt idx="192">
                  <c:v>-104.91320675493387</c:v>
                </c:pt>
                <c:pt idx="193">
                  <c:v>-104.82344886493388</c:v>
                </c:pt>
                <c:pt idx="194">
                  <c:v>-105.35728748293388</c:v>
                </c:pt>
                <c:pt idx="195">
                  <c:v>-105.34268316393388</c:v>
                </c:pt>
                <c:pt idx="196">
                  <c:v>-105.40185390493386</c:v>
                </c:pt>
                <c:pt idx="197">
                  <c:v>-105.30720987293387</c:v>
                </c:pt>
                <c:pt idx="198">
                  <c:v>-105.33542231193388</c:v>
                </c:pt>
                <c:pt idx="199">
                  <c:v>-105.37168777393387</c:v>
                </c:pt>
                <c:pt idx="200">
                  <c:v>-105.80057855393386</c:v>
                </c:pt>
                <c:pt idx="201">
                  <c:v>-106.11601610793386</c:v>
                </c:pt>
                <c:pt idx="202">
                  <c:v>-106.15989997593388</c:v>
                </c:pt>
                <c:pt idx="203">
                  <c:v>-105.59070771993387</c:v>
                </c:pt>
                <c:pt idx="204">
                  <c:v>-105.97541265493388</c:v>
                </c:pt>
                <c:pt idx="205">
                  <c:v>-105.94954126793388</c:v>
                </c:pt>
                <c:pt idx="206">
                  <c:v>-106.21014296593387</c:v>
                </c:pt>
                <c:pt idx="207">
                  <c:v>-106.14857637293386</c:v>
                </c:pt>
                <c:pt idx="208">
                  <c:v>-106.37986896493388</c:v>
                </c:pt>
                <c:pt idx="209">
                  <c:v>-106.22867896893388</c:v>
                </c:pt>
                <c:pt idx="210">
                  <c:v>-106.23839049293386</c:v>
                </c:pt>
                <c:pt idx="211">
                  <c:v>-106.44117069193388</c:v>
                </c:pt>
                <c:pt idx="212">
                  <c:v>-106.36394524193386</c:v>
                </c:pt>
                <c:pt idx="213">
                  <c:v>-106.57273282093388</c:v>
                </c:pt>
                <c:pt idx="214">
                  <c:v>-106.52235463293388</c:v>
                </c:pt>
                <c:pt idx="215">
                  <c:v>-106.30843162993386</c:v>
                </c:pt>
                <c:pt idx="216">
                  <c:v>-106.54904059793387</c:v>
                </c:pt>
                <c:pt idx="217">
                  <c:v>-106.66450124893387</c:v>
                </c:pt>
                <c:pt idx="218">
                  <c:v>-107.15146305793388</c:v>
                </c:pt>
                <c:pt idx="219">
                  <c:v>-106.57310156993387</c:v>
                </c:pt>
                <c:pt idx="220">
                  <c:v>-106.61779994893388</c:v>
                </c:pt>
                <c:pt idx="221">
                  <c:v>-106.90567694693388</c:v>
                </c:pt>
                <c:pt idx="222">
                  <c:v>-106.88803765693388</c:v>
                </c:pt>
                <c:pt idx="223">
                  <c:v>-107.41768891793387</c:v>
                </c:pt>
                <c:pt idx="224">
                  <c:v>-107.35843384693388</c:v>
                </c:pt>
                <c:pt idx="225">
                  <c:v>-106.98178347293387</c:v>
                </c:pt>
                <c:pt idx="226">
                  <c:v>-107.25257046493388</c:v>
                </c:pt>
                <c:pt idx="227">
                  <c:v>-107.10730646993386</c:v>
                </c:pt>
                <c:pt idx="228">
                  <c:v>-107.27635828293387</c:v>
                </c:pt>
                <c:pt idx="229">
                  <c:v>-106.74321380493387</c:v>
                </c:pt>
                <c:pt idx="230">
                  <c:v>-107.24928274193388</c:v>
                </c:pt>
                <c:pt idx="231">
                  <c:v>-107.01480528493386</c:v>
                </c:pt>
                <c:pt idx="232">
                  <c:v>-107.60548681493387</c:v>
                </c:pt>
                <c:pt idx="233">
                  <c:v>-107.44862296393387</c:v>
                </c:pt>
                <c:pt idx="234">
                  <c:v>-107.65616862793388</c:v>
                </c:pt>
                <c:pt idx="235">
                  <c:v>-107.61601090393387</c:v>
                </c:pt>
                <c:pt idx="236">
                  <c:v>-107.72456141593386</c:v>
                </c:pt>
                <c:pt idx="237">
                  <c:v>-107.49404619693388</c:v>
                </c:pt>
                <c:pt idx="238">
                  <c:v>-107.74386836793386</c:v>
                </c:pt>
                <c:pt idx="239">
                  <c:v>-107.34365911293386</c:v>
                </c:pt>
                <c:pt idx="240">
                  <c:v>-107.34128921493388</c:v>
                </c:pt>
                <c:pt idx="241">
                  <c:v>-107.46178900993388</c:v>
                </c:pt>
                <c:pt idx="242">
                  <c:v>-107.81492782593386</c:v>
                </c:pt>
                <c:pt idx="243">
                  <c:v>-107.55914470493386</c:v>
                </c:pt>
                <c:pt idx="244">
                  <c:v>-107.68396492293388</c:v>
                </c:pt>
                <c:pt idx="245">
                  <c:v>-107.91390217693387</c:v>
                </c:pt>
                <c:pt idx="246">
                  <c:v>-108.00536146693386</c:v>
                </c:pt>
                <c:pt idx="247">
                  <c:v>-107.52199084293386</c:v>
                </c:pt>
                <c:pt idx="248">
                  <c:v>-107.96769935393388</c:v>
                </c:pt>
                <c:pt idx="249">
                  <c:v>-108.54028762293387</c:v>
                </c:pt>
                <c:pt idx="250">
                  <c:v>-108.27474768293388</c:v>
                </c:pt>
                <c:pt idx="251">
                  <c:v>-107.72038219293387</c:v>
                </c:pt>
                <c:pt idx="252">
                  <c:v>-108.02877429293386</c:v>
                </c:pt>
                <c:pt idx="253">
                  <c:v>-108.25266342293386</c:v>
                </c:pt>
                <c:pt idx="254">
                  <c:v>-108.47795687193388</c:v>
                </c:pt>
                <c:pt idx="255">
                  <c:v>-107.85166663693389</c:v>
                </c:pt>
                <c:pt idx="256">
                  <c:v>-108.13890541993388</c:v>
                </c:pt>
                <c:pt idx="257">
                  <c:v>-108.03703915093388</c:v>
                </c:pt>
                <c:pt idx="258">
                  <c:v>-108.51584975693387</c:v>
                </c:pt>
                <c:pt idx="259">
                  <c:v>-108.49049256593386</c:v>
                </c:pt>
                <c:pt idx="260">
                  <c:v>-108.32481366593387</c:v>
                </c:pt>
                <c:pt idx="261">
                  <c:v>-108.32716370393388</c:v>
                </c:pt>
                <c:pt idx="262">
                  <c:v>-108.42133533393388</c:v>
                </c:pt>
                <c:pt idx="263">
                  <c:v>-108.35476959993386</c:v>
                </c:pt>
                <c:pt idx="264">
                  <c:v>-108.41222744393386</c:v>
                </c:pt>
                <c:pt idx="265">
                  <c:v>-108.50036979693388</c:v>
                </c:pt>
                <c:pt idx="266">
                  <c:v>-108.60877959493388</c:v>
                </c:pt>
                <c:pt idx="267">
                  <c:v>-108.58991898993386</c:v>
                </c:pt>
                <c:pt idx="268">
                  <c:v>-108.63806729893386</c:v>
                </c:pt>
                <c:pt idx="269">
                  <c:v>-108.48295970793387</c:v>
                </c:pt>
                <c:pt idx="270">
                  <c:v>-108.42459644093387</c:v>
                </c:pt>
                <c:pt idx="271">
                  <c:v>-108.66512422493386</c:v>
                </c:pt>
                <c:pt idx="272">
                  <c:v>-108.64223776993387</c:v>
                </c:pt>
                <c:pt idx="273">
                  <c:v>-108.53327710193386</c:v>
                </c:pt>
                <c:pt idx="274">
                  <c:v>-108.59227637993388</c:v>
                </c:pt>
                <c:pt idx="275">
                  <c:v>-108.68281096393386</c:v>
                </c:pt>
                <c:pt idx="276">
                  <c:v>-108.80611119793386</c:v>
                </c:pt>
                <c:pt idx="277">
                  <c:v>-108.71673867193388</c:v>
                </c:pt>
                <c:pt idx="278">
                  <c:v>-108.78843225993387</c:v>
                </c:pt>
                <c:pt idx="279">
                  <c:v>-108.69775802493388</c:v>
                </c:pt>
                <c:pt idx="280">
                  <c:v>-108.76882895893388</c:v>
                </c:pt>
                <c:pt idx="281">
                  <c:v>-108.70680616393386</c:v>
                </c:pt>
                <c:pt idx="282">
                  <c:v>-108.96959117793386</c:v>
                </c:pt>
                <c:pt idx="283">
                  <c:v>-108.86547895893386</c:v>
                </c:pt>
                <c:pt idx="284">
                  <c:v>-108.86098508393388</c:v>
                </c:pt>
                <c:pt idx="285">
                  <c:v>-108.81498180593388</c:v>
                </c:pt>
                <c:pt idx="286">
                  <c:v>-108.88092243993387</c:v>
                </c:pt>
                <c:pt idx="287">
                  <c:v>-109.16834425493388</c:v>
                </c:pt>
                <c:pt idx="288">
                  <c:v>-108.98452132293386</c:v>
                </c:pt>
                <c:pt idx="289">
                  <c:v>-108.94348380293388</c:v>
                </c:pt>
                <c:pt idx="290">
                  <c:v>-109.17491100893386</c:v>
                </c:pt>
                <c:pt idx="291">
                  <c:v>-109.01755892293386</c:v>
                </c:pt>
                <c:pt idx="292">
                  <c:v>-109.14879768893388</c:v>
                </c:pt>
                <c:pt idx="293">
                  <c:v>-108.80807911893388</c:v>
                </c:pt>
                <c:pt idx="294">
                  <c:v>-108.94118057993387</c:v>
                </c:pt>
                <c:pt idx="295">
                  <c:v>-109.17027474393387</c:v>
                </c:pt>
                <c:pt idx="296">
                  <c:v>-109.37432979393387</c:v>
                </c:pt>
                <c:pt idx="297">
                  <c:v>-109.52244028093386</c:v>
                </c:pt>
                <c:pt idx="298">
                  <c:v>-109.35590547793387</c:v>
                </c:pt>
                <c:pt idx="299">
                  <c:v>-109.15177603593386</c:v>
                </c:pt>
                <c:pt idx="300">
                  <c:v>-109.37812852993386</c:v>
                </c:pt>
                <c:pt idx="301">
                  <c:v>-109.38808060093388</c:v>
                </c:pt>
                <c:pt idx="302">
                  <c:v>-109.49588497793388</c:v>
                </c:pt>
                <c:pt idx="303">
                  <c:v>-109.33113955293388</c:v>
                </c:pt>
                <c:pt idx="304">
                  <c:v>-109.28558051493388</c:v>
                </c:pt>
                <c:pt idx="305">
                  <c:v>-109.38096100193388</c:v>
                </c:pt>
                <c:pt idx="306">
                  <c:v>-109.50371689593388</c:v>
                </c:pt>
                <c:pt idx="307">
                  <c:v>-109.41765217293388</c:v>
                </c:pt>
                <c:pt idx="308">
                  <c:v>-109.54626368693388</c:v>
                </c:pt>
                <c:pt idx="309">
                  <c:v>-109.60232936193387</c:v>
                </c:pt>
                <c:pt idx="310">
                  <c:v>-109.53161462393388</c:v>
                </c:pt>
                <c:pt idx="311">
                  <c:v>-109.43389530293388</c:v>
                </c:pt>
                <c:pt idx="312">
                  <c:v>-109.68871324993387</c:v>
                </c:pt>
                <c:pt idx="313">
                  <c:v>-109.66216866593388</c:v>
                </c:pt>
                <c:pt idx="314">
                  <c:v>-109.60312678493386</c:v>
                </c:pt>
                <c:pt idx="315">
                  <c:v>-109.60815836293386</c:v>
                </c:pt>
                <c:pt idx="316">
                  <c:v>-109.59139150393386</c:v>
                </c:pt>
                <c:pt idx="317">
                  <c:v>-109.61834475593386</c:v>
                </c:pt>
                <c:pt idx="318">
                  <c:v>-109.79729834293386</c:v>
                </c:pt>
                <c:pt idx="319">
                  <c:v>-109.80694132293388</c:v>
                </c:pt>
                <c:pt idx="320">
                  <c:v>-109.71857196693387</c:v>
                </c:pt>
                <c:pt idx="321">
                  <c:v>-109.81296760493387</c:v>
                </c:pt>
                <c:pt idx="322">
                  <c:v>-109.93399435093386</c:v>
                </c:pt>
                <c:pt idx="323">
                  <c:v>-110.19707306093386</c:v>
                </c:pt>
                <c:pt idx="324">
                  <c:v>-109.92523090393388</c:v>
                </c:pt>
                <c:pt idx="325">
                  <c:v>-109.95292814893386</c:v>
                </c:pt>
                <c:pt idx="326">
                  <c:v>-110.02465087093387</c:v>
                </c:pt>
                <c:pt idx="327">
                  <c:v>-110.22258230493387</c:v>
                </c:pt>
                <c:pt idx="328">
                  <c:v>-110.14636648993388</c:v>
                </c:pt>
                <c:pt idx="329">
                  <c:v>-110.08892036593386</c:v>
                </c:pt>
                <c:pt idx="330">
                  <c:v>-110.28622089093386</c:v>
                </c:pt>
                <c:pt idx="331">
                  <c:v>-110.22152324793387</c:v>
                </c:pt>
                <c:pt idx="332">
                  <c:v>-110.31404145593388</c:v>
                </c:pt>
                <c:pt idx="333">
                  <c:v>-110.51748617293387</c:v>
                </c:pt>
                <c:pt idx="334">
                  <c:v>-110.55195293293386</c:v>
                </c:pt>
                <c:pt idx="335">
                  <c:v>-110.54788445293386</c:v>
                </c:pt>
                <c:pt idx="336">
                  <c:v>-110.52973834893388</c:v>
                </c:pt>
                <c:pt idx="337">
                  <c:v>-110.50464549593386</c:v>
                </c:pt>
                <c:pt idx="338">
                  <c:v>-110.60428849593387</c:v>
                </c:pt>
                <c:pt idx="339">
                  <c:v>-110.67391578393386</c:v>
                </c:pt>
                <c:pt idx="340">
                  <c:v>-110.57512930493388</c:v>
                </c:pt>
                <c:pt idx="341">
                  <c:v>-110.85560629493386</c:v>
                </c:pt>
                <c:pt idx="342">
                  <c:v>-110.75913299493388</c:v>
                </c:pt>
                <c:pt idx="343">
                  <c:v>-110.80471322793386</c:v>
                </c:pt>
                <c:pt idx="344">
                  <c:v>-110.79727150393387</c:v>
                </c:pt>
                <c:pt idx="345">
                  <c:v>-111.02018113093388</c:v>
                </c:pt>
                <c:pt idx="346">
                  <c:v>-111.06966617493387</c:v>
                </c:pt>
                <c:pt idx="347">
                  <c:v>-110.93694344793388</c:v>
                </c:pt>
                <c:pt idx="348">
                  <c:v>-111.04434559293387</c:v>
                </c:pt>
                <c:pt idx="349">
                  <c:v>-111.13699437293388</c:v>
                </c:pt>
                <c:pt idx="350">
                  <c:v>-111.22103040093387</c:v>
                </c:pt>
                <c:pt idx="351">
                  <c:v>-111.31799139993387</c:v>
                </c:pt>
                <c:pt idx="352">
                  <c:v>-111.45250736593388</c:v>
                </c:pt>
                <c:pt idx="353">
                  <c:v>-111.33626061193388</c:v>
                </c:pt>
                <c:pt idx="354">
                  <c:v>-111.39820790293388</c:v>
                </c:pt>
                <c:pt idx="355">
                  <c:v>-111.47912617093388</c:v>
                </c:pt>
                <c:pt idx="356">
                  <c:v>-111.50696987893386</c:v>
                </c:pt>
                <c:pt idx="357">
                  <c:v>-112.73412241493386</c:v>
                </c:pt>
                <c:pt idx="358">
                  <c:v>-111.72553507893386</c:v>
                </c:pt>
                <c:pt idx="359">
                  <c:v>-111.75720969193387</c:v>
                </c:pt>
                <c:pt idx="360">
                  <c:v>-111.74721396293387</c:v>
                </c:pt>
                <c:pt idx="361">
                  <c:v>-111.85273703893387</c:v>
                </c:pt>
                <c:pt idx="362">
                  <c:v>-112.04652016093388</c:v>
                </c:pt>
                <c:pt idx="363">
                  <c:v>-111.92114171793386</c:v>
                </c:pt>
                <c:pt idx="364">
                  <c:v>-112.20494108993387</c:v>
                </c:pt>
                <c:pt idx="365">
                  <c:v>-112.08714362193388</c:v>
                </c:pt>
                <c:pt idx="366">
                  <c:v>-112.18563550493388</c:v>
                </c:pt>
                <c:pt idx="367">
                  <c:v>-112.30662389093388</c:v>
                </c:pt>
                <c:pt idx="368">
                  <c:v>-112.23083060593387</c:v>
                </c:pt>
                <c:pt idx="369">
                  <c:v>-112.41107294393387</c:v>
                </c:pt>
                <c:pt idx="370">
                  <c:v>-112.49285461393387</c:v>
                </c:pt>
                <c:pt idx="371">
                  <c:v>-112.61658582693386</c:v>
                </c:pt>
                <c:pt idx="372">
                  <c:v>-112.54872526893388</c:v>
                </c:pt>
                <c:pt idx="373">
                  <c:v>-112.70868314593386</c:v>
                </c:pt>
                <c:pt idx="374">
                  <c:v>-112.81885944493388</c:v>
                </c:pt>
                <c:pt idx="375">
                  <c:v>-112.85386507893386</c:v>
                </c:pt>
                <c:pt idx="376">
                  <c:v>-112.91292667493386</c:v>
                </c:pt>
                <c:pt idx="377">
                  <c:v>-113.05289948593386</c:v>
                </c:pt>
                <c:pt idx="378">
                  <c:v>-113.13495242793388</c:v>
                </c:pt>
                <c:pt idx="379">
                  <c:v>-113.26029905993386</c:v>
                </c:pt>
                <c:pt idx="380">
                  <c:v>-113.30622307393386</c:v>
                </c:pt>
                <c:pt idx="381">
                  <c:v>-113.27127742593387</c:v>
                </c:pt>
                <c:pt idx="382">
                  <c:v>-113.32748501593386</c:v>
                </c:pt>
                <c:pt idx="383">
                  <c:v>-113.33855545093388</c:v>
                </c:pt>
                <c:pt idx="384">
                  <c:v>-113.28662375893387</c:v>
                </c:pt>
                <c:pt idx="385">
                  <c:v>-113.31051592193387</c:v>
                </c:pt>
                <c:pt idx="386">
                  <c:v>-113.64452131993386</c:v>
                </c:pt>
                <c:pt idx="387">
                  <c:v>-113.94180915293387</c:v>
                </c:pt>
                <c:pt idx="388">
                  <c:v>-113.98209123393386</c:v>
                </c:pt>
                <c:pt idx="389">
                  <c:v>-114.07589714193386</c:v>
                </c:pt>
                <c:pt idx="390">
                  <c:v>-114.16920733393388</c:v>
                </c:pt>
                <c:pt idx="391">
                  <c:v>-114.16976935893388</c:v>
                </c:pt>
                <c:pt idx="392">
                  <c:v>-114.28814769393387</c:v>
                </c:pt>
                <c:pt idx="393">
                  <c:v>-114.39740604193386</c:v>
                </c:pt>
                <c:pt idx="394">
                  <c:v>-114.42275847493386</c:v>
                </c:pt>
                <c:pt idx="395">
                  <c:v>-114.50825543093387</c:v>
                </c:pt>
                <c:pt idx="396">
                  <c:v>-114.60808305893386</c:v>
                </c:pt>
                <c:pt idx="397">
                  <c:v>-114.69480680293387</c:v>
                </c:pt>
                <c:pt idx="398">
                  <c:v>-114.82746794693387</c:v>
                </c:pt>
                <c:pt idx="399">
                  <c:v>-114.83095454993386</c:v>
                </c:pt>
                <c:pt idx="400">
                  <c:v>-114.96475178793386</c:v>
                </c:pt>
                <c:pt idx="401">
                  <c:v>-115.05891092093387</c:v>
                </c:pt>
                <c:pt idx="402">
                  <c:v>-115.07944046693387</c:v>
                </c:pt>
                <c:pt idx="403">
                  <c:v>-115.19723007693386</c:v>
                </c:pt>
                <c:pt idx="404">
                  <c:v>-115.39055277793386</c:v>
                </c:pt>
                <c:pt idx="405">
                  <c:v>-115.53437495093388</c:v>
                </c:pt>
                <c:pt idx="406">
                  <c:v>-115.56027361193387</c:v>
                </c:pt>
                <c:pt idx="407">
                  <c:v>-115.61966909893388</c:v>
                </c:pt>
                <c:pt idx="408">
                  <c:v>-115.70557692293386</c:v>
                </c:pt>
                <c:pt idx="409">
                  <c:v>-115.71825095293386</c:v>
                </c:pt>
                <c:pt idx="410">
                  <c:v>-115.81725612893388</c:v>
                </c:pt>
                <c:pt idx="411">
                  <c:v>-115.96256366593386</c:v>
                </c:pt>
                <c:pt idx="412">
                  <c:v>-116.07964870093386</c:v>
                </c:pt>
                <c:pt idx="413">
                  <c:v>-116.13551596993386</c:v>
                </c:pt>
                <c:pt idx="414">
                  <c:v>-116.22208979093386</c:v>
                </c:pt>
                <c:pt idx="415">
                  <c:v>-116.35704977993387</c:v>
                </c:pt>
                <c:pt idx="416">
                  <c:v>-116.41982087493386</c:v>
                </c:pt>
                <c:pt idx="417">
                  <c:v>-116.51619494393387</c:v>
                </c:pt>
                <c:pt idx="418">
                  <c:v>-116.55862125293388</c:v>
                </c:pt>
                <c:pt idx="419">
                  <c:v>-116.62564766793386</c:v>
                </c:pt>
                <c:pt idx="420">
                  <c:v>-116.67872111793386</c:v>
                </c:pt>
                <c:pt idx="421">
                  <c:v>-116.86527848193387</c:v>
                </c:pt>
                <c:pt idx="422">
                  <c:v>-116.89702069793387</c:v>
                </c:pt>
                <c:pt idx="423">
                  <c:v>-116.94791707493388</c:v>
                </c:pt>
                <c:pt idx="424">
                  <c:v>-117.04208981793388</c:v>
                </c:pt>
                <c:pt idx="425">
                  <c:v>-117.17112022193388</c:v>
                </c:pt>
                <c:pt idx="426">
                  <c:v>-117.20645513993387</c:v>
                </c:pt>
                <c:pt idx="427">
                  <c:v>-117.32956202993387</c:v>
                </c:pt>
                <c:pt idx="428">
                  <c:v>-117.36148035793386</c:v>
                </c:pt>
                <c:pt idx="429">
                  <c:v>-117.40963958993387</c:v>
                </c:pt>
                <c:pt idx="430">
                  <c:v>-117.53448221393387</c:v>
                </c:pt>
                <c:pt idx="431">
                  <c:v>-117.63724749993386</c:v>
                </c:pt>
                <c:pt idx="432">
                  <c:v>-117.75210955593388</c:v>
                </c:pt>
                <c:pt idx="433">
                  <c:v>-117.78355221993388</c:v>
                </c:pt>
                <c:pt idx="434">
                  <c:v>-117.85314731193387</c:v>
                </c:pt>
                <c:pt idx="435">
                  <c:v>-117.89726193493388</c:v>
                </c:pt>
                <c:pt idx="436">
                  <c:v>-117.94518343293387</c:v>
                </c:pt>
                <c:pt idx="437">
                  <c:v>-118.11603267893386</c:v>
                </c:pt>
                <c:pt idx="438">
                  <c:v>-118.15756268793388</c:v>
                </c:pt>
                <c:pt idx="439">
                  <c:v>-118.22048632993386</c:v>
                </c:pt>
                <c:pt idx="440">
                  <c:v>-118.25448679093387</c:v>
                </c:pt>
                <c:pt idx="441">
                  <c:v>-118.25398336693388</c:v>
                </c:pt>
                <c:pt idx="442">
                  <c:v>-118.43404891093388</c:v>
                </c:pt>
                <c:pt idx="443">
                  <c:v>-118.37681881593386</c:v>
                </c:pt>
                <c:pt idx="444">
                  <c:v>-118.39185047893386</c:v>
                </c:pt>
                <c:pt idx="445">
                  <c:v>-118.32744283593388</c:v>
                </c:pt>
                <c:pt idx="446">
                  <c:v>-118.69578520393387</c:v>
                </c:pt>
                <c:pt idx="447">
                  <c:v>-118.74489212893388</c:v>
                </c:pt>
                <c:pt idx="448">
                  <c:v>-118.71073299193387</c:v>
                </c:pt>
                <c:pt idx="449">
                  <c:v>-118.77049019393388</c:v>
                </c:pt>
                <c:pt idx="450">
                  <c:v>-118.85487573593386</c:v>
                </c:pt>
                <c:pt idx="451">
                  <c:v>-118.85329601893386</c:v>
                </c:pt>
                <c:pt idx="452">
                  <c:v>-118.92967416593387</c:v>
                </c:pt>
                <c:pt idx="453">
                  <c:v>-119.04625315493388</c:v>
                </c:pt>
                <c:pt idx="454">
                  <c:v>-119.03810081793387</c:v>
                </c:pt>
                <c:pt idx="455">
                  <c:v>-119.12108628793388</c:v>
                </c:pt>
                <c:pt idx="456">
                  <c:v>-119.12314564093387</c:v>
                </c:pt>
                <c:pt idx="457">
                  <c:v>-119.25408444993388</c:v>
                </c:pt>
                <c:pt idx="458">
                  <c:v>-119.24481405493387</c:v>
                </c:pt>
                <c:pt idx="459">
                  <c:v>-119.30107268493387</c:v>
                </c:pt>
                <c:pt idx="460">
                  <c:v>-119.18625518993386</c:v>
                </c:pt>
                <c:pt idx="461">
                  <c:v>-118.74206207993387</c:v>
                </c:pt>
                <c:pt idx="462">
                  <c:v>-119.53977853793387</c:v>
                </c:pt>
                <c:pt idx="463">
                  <c:v>-119.57536290993386</c:v>
                </c:pt>
                <c:pt idx="464">
                  <c:v>-119.59812861893388</c:v>
                </c:pt>
                <c:pt idx="465">
                  <c:v>-119.58899426393387</c:v>
                </c:pt>
                <c:pt idx="466">
                  <c:v>-119.62838054093388</c:v>
                </c:pt>
                <c:pt idx="467">
                  <c:v>-119.67498899893388</c:v>
                </c:pt>
                <c:pt idx="468">
                  <c:v>-119.75331983293387</c:v>
                </c:pt>
                <c:pt idx="469">
                  <c:v>-119.84334874993388</c:v>
                </c:pt>
                <c:pt idx="470">
                  <c:v>-119.84788317593387</c:v>
                </c:pt>
                <c:pt idx="471">
                  <c:v>-119.88407298493388</c:v>
                </c:pt>
                <c:pt idx="472">
                  <c:v>-119.90987386693388</c:v>
                </c:pt>
                <c:pt idx="473">
                  <c:v>-119.91322044593386</c:v>
                </c:pt>
                <c:pt idx="474">
                  <c:v>-119.93649091993387</c:v>
                </c:pt>
                <c:pt idx="475">
                  <c:v>-120.03964913793388</c:v>
                </c:pt>
                <c:pt idx="476">
                  <c:v>-120.05299349293387</c:v>
                </c:pt>
                <c:pt idx="477">
                  <c:v>-120.07208780093387</c:v>
                </c:pt>
                <c:pt idx="478">
                  <c:v>-120.13692583193387</c:v>
                </c:pt>
                <c:pt idx="479">
                  <c:v>-120.16620551793386</c:v>
                </c:pt>
                <c:pt idx="480">
                  <c:v>-120.19449193093388</c:v>
                </c:pt>
                <c:pt idx="481">
                  <c:v>-120.22740323993386</c:v>
                </c:pt>
                <c:pt idx="482">
                  <c:v>-120.18718659793387</c:v>
                </c:pt>
                <c:pt idx="483">
                  <c:v>-120.33438423393386</c:v>
                </c:pt>
                <c:pt idx="484">
                  <c:v>-120.42363681893386</c:v>
                </c:pt>
                <c:pt idx="485">
                  <c:v>-120.40494907793388</c:v>
                </c:pt>
                <c:pt idx="486">
                  <c:v>-120.41826790393387</c:v>
                </c:pt>
                <c:pt idx="487">
                  <c:v>-120.50019330393388</c:v>
                </c:pt>
                <c:pt idx="488">
                  <c:v>-120.53821284193387</c:v>
                </c:pt>
                <c:pt idx="489">
                  <c:v>-120.56217206893388</c:v>
                </c:pt>
                <c:pt idx="490">
                  <c:v>-120.60827399293387</c:v>
                </c:pt>
                <c:pt idx="491">
                  <c:v>-120.55874333393388</c:v>
                </c:pt>
                <c:pt idx="492">
                  <c:v>-120.55847030193388</c:v>
                </c:pt>
                <c:pt idx="493">
                  <c:v>-120.68285065593386</c:v>
                </c:pt>
                <c:pt idx="494">
                  <c:v>-120.74748439693388</c:v>
                </c:pt>
                <c:pt idx="495">
                  <c:v>-120.80595651193386</c:v>
                </c:pt>
                <c:pt idx="496">
                  <c:v>-120.85457890393388</c:v>
                </c:pt>
                <c:pt idx="497">
                  <c:v>-120.87481792293386</c:v>
                </c:pt>
                <c:pt idx="498">
                  <c:v>-120.91307408193387</c:v>
                </c:pt>
                <c:pt idx="499">
                  <c:v>-120.91547011493387</c:v>
                </c:pt>
                <c:pt idx="500">
                  <c:v>-120.99918668293387</c:v>
                </c:pt>
                <c:pt idx="501">
                  <c:v>-120.96685858593386</c:v>
                </c:pt>
                <c:pt idx="502">
                  <c:v>-121.01331067793387</c:v>
                </c:pt>
                <c:pt idx="503">
                  <c:v>-121.07888294193387</c:v>
                </c:pt>
                <c:pt idx="504">
                  <c:v>-121.12448171993387</c:v>
                </c:pt>
                <c:pt idx="505">
                  <c:v>-121.16666479693387</c:v>
                </c:pt>
                <c:pt idx="506">
                  <c:v>-121.15992313993388</c:v>
                </c:pt>
                <c:pt idx="507">
                  <c:v>-121.17917737893387</c:v>
                </c:pt>
                <c:pt idx="508">
                  <c:v>-121.17221095893387</c:v>
                </c:pt>
                <c:pt idx="509">
                  <c:v>-121.17632012493388</c:v>
                </c:pt>
                <c:pt idx="510">
                  <c:v>-121.29602865293387</c:v>
                </c:pt>
                <c:pt idx="511">
                  <c:v>-121.41488109393387</c:v>
                </c:pt>
                <c:pt idx="512">
                  <c:v>-121.42527735593387</c:v>
                </c:pt>
                <c:pt idx="513">
                  <c:v>-121.44190123193388</c:v>
                </c:pt>
                <c:pt idx="514">
                  <c:v>-121.57135443393386</c:v>
                </c:pt>
                <c:pt idx="515">
                  <c:v>-121.57165535993386</c:v>
                </c:pt>
                <c:pt idx="516">
                  <c:v>-121.45704965993386</c:v>
                </c:pt>
                <c:pt idx="517">
                  <c:v>-121.59977357693387</c:v>
                </c:pt>
                <c:pt idx="518">
                  <c:v>-121.73534274093387</c:v>
                </c:pt>
                <c:pt idx="519">
                  <c:v>-121.82464550693388</c:v>
                </c:pt>
                <c:pt idx="520">
                  <c:v>-121.80104118193387</c:v>
                </c:pt>
                <c:pt idx="521">
                  <c:v>-121.84596166993387</c:v>
                </c:pt>
                <c:pt idx="522">
                  <c:v>-121.86809506193387</c:v>
                </c:pt>
                <c:pt idx="523">
                  <c:v>-121.94716594093387</c:v>
                </c:pt>
                <c:pt idx="524">
                  <c:v>-122.04951831693387</c:v>
                </c:pt>
                <c:pt idx="525">
                  <c:v>-122.12251058493388</c:v>
                </c:pt>
                <c:pt idx="526">
                  <c:v>-122.15858714693388</c:v>
                </c:pt>
                <c:pt idx="527">
                  <c:v>-122.14386829493387</c:v>
                </c:pt>
                <c:pt idx="528">
                  <c:v>-122.27939861693386</c:v>
                </c:pt>
                <c:pt idx="529">
                  <c:v>-122.24784922993388</c:v>
                </c:pt>
                <c:pt idx="530">
                  <c:v>-122.31673237393386</c:v>
                </c:pt>
                <c:pt idx="531">
                  <c:v>-122.35525116193386</c:v>
                </c:pt>
                <c:pt idx="532">
                  <c:v>-122.49946108693388</c:v>
                </c:pt>
                <c:pt idx="533">
                  <c:v>-122.49159605293386</c:v>
                </c:pt>
                <c:pt idx="534">
                  <c:v>-122.55277941093388</c:v>
                </c:pt>
                <c:pt idx="535">
                  <c:v>-122.59954971793388</c:v>
                </c:pt>
                <c:pt idx="536">
                  <c:v>-122.74558234593388</c:v>
                </c:pt>
                <c:pt idx="537">
                  <c:v>-122.80878975693386</c:v>
                </c:pt>
                <c:pt idx="538">
                  <c:v>-122.84898245793386</c:v>
                </c:pt>
                <c:pt idx="539">
                  <c:v>-122.83487973793387</c:v>
                </c:pt>
                <c:pt idx="540">
                  <c:v>-122.90880615193387</c:v>
                </c:pt>
                <c:pt idx="541">
                  <c:v>-123.00205708393386</c:v>
                </c:pt>
                <c:pt idx="542">
                  <c:v>-123.06807032093388</c:v>
                </c:pt>
                <c:pt idx="543">
                  <c:v>-123.13564542793387</c:v>
                </c:pt>
                <c:pt idx="544">
                  <c:v>-123.15306899593386</c:v>
                </c:pt>
                <c:pt idx="545">
                  <c:v>-123.23263288793387</c:v>
                </c:pt>
                <c:pt idx="546">
                  <c:v>-123.33828598293388</c:v>
                </c:pt>
                <c:pt idx="547">
                  <c:v>-123.43219143393387</c:v>
                </c:pt>
                <c:pt idx="548">
                  <c:v>-123.48453807393386</c:v>
                </c:pt>
                <c:pt idx="549">
                  <c:v>-123.52295155793388</c:v>
                </c:pt>
                <c:pt idx="550">
                  <c:v>-123.66937397993388</c:v>
                </c:pt>
                <c:pt idx="551">
                  <c:v>-123.73216726193388</c:v>
                </c:pt>
                <c:pt idx="552">
                  <c:v>-123.81239170493387</c:v>
                </c:pt>
                <c:pt idx="553">
                  <c:v>-123.85377397693387</c:v>
                </c:pt>
                <c:pt idx="554">
                  <c:v>-123.98740567793388</c:v>
                </c:pt>
                <c:pt idx="555">
                  <c:v>-124.04946948693387</c:v>
                </c:pt>
                <c:pt idx="556">
                  <c:v>-124.14446237293387</c:v>
                </c:pt>
                <c:pt idx="557">
                  <c:v>-124.18964840793387</c:v>
                </c:pt>
                <c:pt idx="558">
                  <c:v>-124.32455064993388</c:v>
                </c:pt>
                <c:pt idx="559">
                  <c:v>-124.35416853493388</c:v>
                </c:pt>
                <c:pt idx="560">
                  <c:v>-124.47782502893386</c:v>
                </c:pt>
                <c:pt idx="561">
                  <c:v>-124.60827019093387</c:v>
                </c:pt>
                <c:pt idx="562">
                  <c:v>-124.70333846793386</c:v>
                </c:pt>
                <c:pt idx="563">
                  <c:v>-124.77213281293388</c:v>
                </c:pt>
                <c:pt idx="564">
                  <c:v>-124.83553468193386</c:v>
                </c:pt>
                <c:pt idx="565">
                  <c:v>-124.95829130993388</c:v>
                </c:pt>
                <c:pt idx="566">
                  <c:v>-125.01975832293388</c:v>
                </c:pt>
                <c:pt idx="567">
                  <c:v>-125.12151335193388</c:v>
                </c:pt>
                <c:pt idx="568">
                  <c:v>-125.21300851893386</c:v>
                </c:pt>
                <c:pt idx="569">
                  <c:v>-125.32449362993387</c:v>
                </c:pt>
                <c:pt idx="570">
                  <c:v>-125.40057998593386</c:v>
                </c:pt>
                <c:pt idx="571">
                  <c:v>-125.49072493193387</c:v>
                </c:pt>
                <c:pt idx="572">
                  <c:v>-125.55576498993386</c:v>
                </c:pt>
                <c:pt idx="573">
                  <c:v>-125.68357336293388</c:v>
                </c:pt>
                <c:pt idx="574">
                  <c:v>-125.82431089393387</c:v>
                </c:pt>
                <c:pt idx="575">
                  <c:v>-125.91501352493387</c:v>
                </c:pt>
                <c:pt idx="576">
                  <c:v>-126.01650005593388</c:v>
                </c:pt>
                <c:pt idx="577">
                  <c:v>-126.17585424493387</c:v>
                </c:pt>
                <c:pt idx="578">
                  <c:v>-126.20528361493388</c:v>
                </c:pt>
                <c:pt idx="579">
                  <c:v>-126.29566351693387</c:v>
                </c:pt>
                <c:pt idx="580">
                  <c:v>-126.42990546193388</c:v>
                </c:pt>
                <c:pt idx="581">
                  <c:v>-126.51810892693388</c:v>
                </c:pt>
                <c:pt idx="582">
                  <c:v>-126.62131146593387</c:v>
                </c:pt>
                <c:pt idx="583">
                  <c:v>-126.75326831593387</c:v>
                </c:pt>
                <c:pt idx="584">
                  <c:v>-126.84369396193387</c:v>
                </c:pt>
                <c:pt idx="585">
                  <c:v>-126.94576173893387</c:v>
                </c:pt>
                <c:pt idx="586">
                  <c:v>-127.04677450693387</c:v>
                </c:pt>
                <c:pt idx="587">
                  <c:v>-127.10869359093388</c:v>
                </c:pt>
                <c:pt idx="588">
                  <c:v>-127.27616523293386</c:v>
                </c:pt>
                <c:pt idx="589">
                  <c:v>-127.36252555693386</c:v>
                </c:pt>
                <c:pt idx="590">
                  <c:v>-127.35665707893386</c:v>
                </c:pt>
                <c:pt idx="591">
                  <c:v>-127.49709556393387</c:v>
                </c:pt>
                <c:pt idx="592">
                  <c:v>-127.64253561693388</c:v>
                </c:pt>
                <c:pt idx="593">
                  <c:v>-127.77970824293388</c:v>
                </c:pt>
                <c:pt idx="594">
                  <c:v>-127.77276710493388</c:v>
                </c:pt>
                <c:pt idx="595">
                  <c:v>-127.90282641993386</c:v>
                </c:pt>
                <c:pt idx="596">
                  <c:v>-128.03770029493387</c:v>
                </c:pt>
                <c:pt idx="597">
                  <c:v>-128.06337463193387</c:v>
                </c:pt>
                <c:pt idx="598">
                  <c:v>-128.29012058893386</c:v>
                </c:pt>
                <c:pt idx="599">
                  <c:v>-128.41387601493386</c:v>
                </c:pt>
                <c:pt idx="600">
                  <c:v>-128.40939083393388</c:v>
                </c:pt>
                <c:pt idx="601">
                  <c:v>-128.53338893893388</c:v>
                </c:pt>
                <c:pt idx="602">
                  <c:v>-128.68057066193387</c:v>
                </c:pt>
                <c:pt idx="603">
                  <c:v>-128.77055639493386</c:v>
                </c:pt>
                <c:pt idx="604">
                  <c:v>-128.84474675893387</c:v>
                </c:pt>
                <c:pt idx="605">
                  <c:v>-128.88614242593388</c:v>
                </c:pt>
                <c:pt idx="606">
                  <c:v>-129.03501584693387</c:v>
                </c:pt>
                <c:pt idx="607">
                  <c:v>-129.06697127893386</c:v>
                </c:pt>
                <c:pt idx="608">
                  <c:v>-129.17606916593388</c:v>
                </c:pt>
                <c:pt idx="609">
                  <c:v>-129.32253556693388</c:v>
                </c:pt>
                <c:pt idx="610">
                  <c:v>-129.44825595893388</c:v>
                </c:pt>
                <c:pt idx="611">
                  <c:v>-129.50453221993388</c:v>
                </c:pt>
                <c:pt idx="612">
                  <c:v>-129.59674250793387</c:v>
                </c:pt>
                <c:pt idx="613">
                  <c:v>-129.71407752593387</c:v>
                </c:pt>
                <c:pt idx="614">
                  <c:v>-129.81113894393388</c:v>
                </c:pt>
                <c:pt idx="615">
                  <c:v>-129.86087522793386</c:v>
                </c:pt>
                <c:pt idx="616">
                  <c:v>-129.93898173593388</c:v>
                </c:pt>
                <c:pt idx="617">
                  <c:v>-129.97843562693387</c:v>
                </c:pt>
                <c:pt idx="618">
                  <c:v>-130.06813418493388</c:v>
                </c:pt>
                <c:pt idx="619">
                  <c:v>-130.13303647393388</c:v>
                </c:pt>
                <c:pt idx="620">
                  <c:v>-130.32992564193387</c:v>
                </c:pt>
                <c:pt idx="621">
                  <c:v>-130.41645185593387</c:v>
                </c:pt>
                <c:pt idx="622">
                  <c:v>-130.45361091693388</c:v>
                </c:pt>
                <c:pt idx="623">
                  <c:v>-130.51582442393388</c:v>
                </c:pt>
                <c:pt idx="624">
                  <c:v>-130.62278455893386</c:v>
                </c:pt>
                <c:pt idx="625">
                  <c:v>-130.72197033793387</c:v>
                </c:pt>
                <c:pt idx="626">
                  <c:v>-130.77449789993386</c:v>
                </c:pt>
                <c:pt idx="627">
                  <c:v>-130.85584683693386</c:v>
                </c:pt>
                <c:pt idx="628">
                  <c:v>-130.91179849493386</c:v>
                </c:pt>
                <c:pt idx="629">
                  <c:v>-131.04164685393388</c:v>
                </c:pt>
                <c:pt idx="630">
                  <c:v>-131.11268789193386</c:v>
                </c:pt>
                <c:pt idx="631">
                  <c:v>-131.23163351593388</c:v>
                </c:pt>
                <c:pt idx="632">
                  <c:v>-131.23104893993388</c:v>
                </c:pt>
                <c:pt idx="633">
                  <c:v>-131.26171643893386</c:v>
                </c:pt>
                <c:pt idx="634">
                  <c:v>-131.30714243893388</c:v>
                </c:pt>
                <c:pt idx="635">
                  <c:v>-131.44448095093387</c:v>
                </c:pt>
                <c:pt idx="636">
                  <c:v>-131.51384967693386</c:v>
                </c:pt>
                <c:pt idx="637">
                  <c:v>-131.52353278293387</c:v>
                </c:pt>
                <c:pt idx="638">
                  <c:v>-131.56540217393388</c:v>
                </c:pt>
                <c:pt idx="639">
                  <c:v>-131.64195819593388</c:v>
                </c:pt>
                <c:pt idx="640">
                  <c:v>-131.73192909093387</c:v>
                </c:pt>
                <c:pt idx="641">
                  <c:v>-131.80300380893388</c:v>
                </c:pt>
                <c:pt idx="642">
                  <c:v>-131.87366626193386</c:v>
                </c:pt>
                <c:pt idx="643">
                  <c:v>-132.04989101793387</c:v>
                </c:pt>
                <c:pt idx="644">
                  <c:v>-132.00438284893386</c:v>
                </c:pt>
                <c:pt idx="645">
                  <c:v>-131.99980412093387</c:v>
                </c:pt>
                <c:pt idx="646">
                  <c:v>-132.02247875993388</c:v>
                </c:pt>
                <c:pt idx="647">
                  <c:v>-132.07739554493386</c:v>
                </c:pt>
                <c:pt idx="648">
                  <c:v>-132.17514333393387</c:v>
                </c:pt>
                <c:pt idx="649">
                  <c:v>-132.18370502493386</c:v>
                </c:pt>
                <c:pt idx="650">
                  <c:v>-132.20524640093387</c:v>
                </c:pt>
                <c:pt idx="651">
                  <c:v>-132.20869077293386</c:v>
                </c:pt>
                <c:pt idx="652">
                  <c:v>-132.36276660893387</c:v>
                </c:pt>
                <c:pt idx="653">
                  <c:v>-132.41659309993386</c:v>
                </c:pt>
                <c:pt idx="654">
                  <c:v>-132.46484974593386</c:v>
                </c:pt>
                <c:pt idx="655">
                  <c:v>-132.49085718493387</c:v>
                </c:pt>
                <c:pt idx="656">
                  <c:v>-132.55522340793388</c:v>
                </c:pt>
                <c:pt idx="657">
                  <c:v>-132.57065854693388</c:v>
                </c:pt>
                <c:pt idx="658">
                  <c:v>-132.59920238993388</c:v>
                </c:pt>
                <c:pt idx="659">
                  <c:v>-132.67967779393388</c:v>
                </c:pt>
                <c:pt idx="660">
                  <c:v>-132.62744391493388</c:v>
                </c:pt>
                <c:pt idx="661">
                  <c:v>-132.58382618993386</c:v>
                </c:pt>
                <c:pt idx="662">
                  <c:v>-132.64285371593388</c:v>
                </c:pt>
                <c:pt idx="663">
                  <c:v>-132.67006251993388</c:v>
                </c:pt>
                <c:pt idx="664">
                  <c:v>-132.49009988793387</c:v>
                </c:pt>
                <c:pt idx="665">
                  <c:v>-132.74512975493388</c:v>
                </c:pt>
                <c:pt idx="666">
                  <c:v>-132.89560258593386</c:v>
                </c:pt>
                <c:pt idx="667">
                  <c:v>-132.86146531093388</c:v>
                </c:pt>
                <c:pt idx="668">
                  <c:v>-132.94938332293387</c:v>
                </c:pt>
                <c:pt idx="669">
                  <c:v>-132.92725170493387</c:v>
                </c:pt>
                <c:pt idx="670">
                  <c:v>-132.99462746393388</c:v>
                </c:pt>
                <c:pt idx="671">
                  <c:v>-133.07277814693387</c:v>
                </c:pt>
                <c:pt idx="672">
                  <c:v>-133.11542004393388</c:v>
                </c:pt>
                <c:pt idx="673">
                  <c:v>-133.12035332293388</c:v>
                </c:pt>
                <c:pt idx="674">
                  <c:v>-133.13320141793386</c:v>
                </c:pt>
                <c:pt idx="675">
                  <c:v>-133.23618538793386</c:v>
                </c:pt>
                <c:pt idx="676">
                  <c:v>-133.18080489093387</c:v>
                </c:pt>
                <c:pt idx="677">
                  <c:v>-133.18182820793388</c:v>
                </c:pt>
                <c:pt idx="678">
                  <c:v>-133.24670805593388</c:v>
                </c:pt>
                <c:pt idx="679">
                  <c:v>-133.20535724193388</c:v>
                </c:pt>
                <c:pt idx="680">
                  <c:v>-133.34617215093388</c:v>
                </c:pt>
                <c:pt idx="681">
                  <c:v>-133.24844903993386</c:v>
                </c:pt>
                <c:pt idx="682">
                  <c:v>-133.29243570093388</c:v>
                </c:pt>
                <c:pt idx="683">
                  <c:v>-133.34497586293386</c:v>
                </c:pt>
                <c:pt idx="684">
                  <c:v>-133.29894025793388</c:v>
                </c:pt>
                <c:pt idx="685">
                  <c:v>-133.40236913693388</c:v>
                </c:pt>
                <c:pt idx="686">
                  <c:v>-133.42006364893388</c:v>
                </c:pt>
                <c:pt idx="687">
                  <c:v>-133.35050205693386</c:v>
                </c:pt>
                <c:pt idx="688">
                  <c:v>-133.37277908793388</c:v>
                </c:pt>
                <c:pt idx="689">
                  <c:v>-133.37858432193386</c:v>
                </c:pt>
                <c:pt idx="690">
                  <c:v>-133.39917994193388</c:v>
                </c:pt>
                <c:pt idx="691">
                  <c:v>-133.25230229193386</c:v>
                </c:pt>
                <c:pt idx="692">
                  <c:v>-133.27810421493388</c:v>
                </c:pt>
                <c:pt idx="693">
                  <c:v>-133.39492254693388</c:v>
                </c:pt>
                <c:pt idx="694">
                  <c:v>-133.39041799593386</c:v>
                </c:pt>
                <c:pt idx="695">
                  <c:v>-133.43118765693387</c:v>
                </c:pt>
                <c:pt idx="696">
                  <c:v>-133.45972229393388</c:v>
                </c:pt>
                <c:pt idx="697">
                  <c:v>-133.39070733893388</c:v>
                </c:pt>
                <c:pt idx="698">
                  <c:v>-133.45494786093388</c:v>
                </c:pt>
                <c:pt idx="699">
                  <c:v>-133.47635078593387</c:v>
                </c:pt>
                <c:pt idx="700">
                  <c:v>-133.61596392093386</c:v>
                </c:pt>
                <c:pt idx="701">
                  <c:v>-133.62160634493387</c:v>
                </c:pt>
                <c:pt idx="702">
                  <c:v>-133.56295380993387</c:v>
                </c:pt>
                <c:pt idx="703">
                  <c:v>-133.59234878093386</c:v>
                </c:pt>
                <c:pt idx="704">
                  <c:v>-133.62676454493388</c:v>
                </c:pt>
                <c:pt idx="705">
                  <c:v>-133.59915532893388</c:v>
                </c:pt>
                <c:pt idx="706">
                  <c:v>-133.57769073493387</c:v>
                </c:pt>
                <c:pt idx="707">
                  <c:v>-133.57171869393386</c:v>
                </c:pt>
                <c:pt idx="708">
                  <c:v>-133.57864909593388</c:v>
                </c:pt>
                <c:pt idx="709">
                  <c:v>-133.53812746993387</c:v>
                </c:pt>
                <c:pt idx="710">
                  <c:v>-133.50023460793386</c:v>
                </c:pt>
                <c:pt idx="711">
                  <c:v>-133.52276087593387</c:v>
                </c:pt>
                <c:pt idx="712">
                  <c:v>-133.54780624593388</c:v>
                </c:pt>
                <c:pt idx="713">
                  <c:v>-133.44108146293388</c:v>
                </c:pt>
                <c:pt idx="714">
                  <c:v>-133.40603399993387</c:v>
                </c:pt>
                <c:pt idx="715">
                  <c:v>-133.42642372093388</c:v>
                </c:pt>
                <c:pt idx="716">
                  <c:v>-133.39113968893386</c:v>
                </c:pt>
                <c:pt idx="717">
                  <c:v>-133.41271827293386</c:v>
                </c:pt>
                <c:pt idx="718">
                  <c:v>-133.59620117893388</c:v>
                </c:pt>
                <c:pt idx="719">
                  <c:v>-133.44936076093387</c:v>
                </c:pt>
                <c:pt idx="720">
                  <c:v>-133.35432709393388</c:v>
                </c:pt>
                <c:pt idx="721">
                  <c:v>-133.40475950293387</c:v>
                </c:pt>
                <c:pt idx="722">
                  <c:v>-133.38217346993386</c:v>
                </c:pt>
                <c:pt idx="723">
                  <c:v>-133.43621510893388</c:v>
                </c:pt>
              </c:numCache>
            </c:numRef>
          </c:yVal>
          <c:smooth val="0"/>
        </c:ser>
        <c:ser>
          <c:idx val="3"/>
          <c:order val="2"/>
          <c:tx>
            <c:strRef>
              <c:f>'cwx813'!$D$3</c:f>
              <c:strCache>
                <c:ptCount val="1"/>
                <c:pt idx="0">
                  <c:v>1800MHz LMX2582 output with 100MHz CWX813-100M input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'cwx813'!$A$4:$A$727</c:f>
              <c:numCache>
                <c:formatCode>General</c:formatCode>
                <c:ptCount val="724"/>
                <c:pt idx="0">
                  <c:v>100</c:v>
                </c:pt>
                <c:pt idx="1">
                  <c:v>101.800975118</c:v>
                </c:pt>
                <c:pt idx="2">
                  <c:v>103.63438535</c:v>
                </c:pt>
                <c:pt idx="3">
                  <c:v>105.500814844</c:v>
                </c:pt>
                <c:pt idx="4">
                  <c:v>107.40085826799999</c:v>
                </c:pt>
                <c:pt idx="5">
                  <c:v>109.33512100199999</c:v>
                </c:pt>
                <c:pt idx="6">
                  <c:v>111.304219327</c:v>
                </c:pt>
                <c:pt idx="7">
                  <c:v>113.308780622</c:v>
                </c:pt>
                <c:pt idx="8">
                  <c:v>115.349443568</c:v>
                </c:pt>
                <c:pt idx="9">
                  <c:v>117.426858345</c:v>
                </c:pt>
                <c:pt idx="10">
                  <c:v>119.541686846</c:v>
                </c:pt>
                <c:pt idx="11">
                  <c:v>121.694602882</c:v>
                </c:pt>
                <c:pt idx="12">
                  <c:v>123.886292399</c:v>
                </c:pt>
                <c:pt idx="13">
                  <c:v>126.1174537</c:v>
                </c:pt>
                <c:pt idx="14">
                  <c:v>128.38879766100001</c:v>
                </c:pt>
                <c:pt idx="15">
                  <c:v>130.701047961</c:v>
                </c:pt>
                <c:pt idx="16">
                  <c:v>133.05494131399999</c:v>
                </c:pt>
                <c:pt idx="17">
                  <c:v>135.4512277</c:v>
                </c:pt>
                <c:pt idx="18">
                  <c:v>137.89067060799999</c:v>
                </c:pt>
                <c:pt idx="19">
                  <c:v>140.374047276</c:v>
                </c:pt>
                <c:pt idx="20">
                  <c:v>142.902148939</c:v>
                </c:pt>
                <c:pt idx="21">
                  <c:v>145.47578108499999</c:v>
                </c:pt>
                <c:pt idx="22">
                  <c:v>148.095763705</c:v>
                </c:pt>
                <c:pt idx="23">
                  <c:v>150.76293156</c:v>
                </c:pt>
                <c:pt idx="24">
                  <c:v>153.47813444499999</c:v>
                </c:pt>
                <c:pt idx="25">
                  <c:v>156.24223745800001</c:v>
                </c:pt>
                <c:pt idx="26">
                  <c:v>159.05612127800001</c:v>
                </c:pt>
                <c:pt idx="27">
                  <c:v>161.920682446</c:v>
                </c:pt>
                <c:pt idx="28">
                  <c:v>164.83683364800001</c:v>
                </c:pt>
                <c:pt idx="29">
                  <c:v>167.805504007</c:v>
                </c:pt>
                <c:pt idx="30">
                  <c:v>170.82763938100001</c:v>
                </c:pt>
                <c:pt idx="31">
                  <c:v>173.904202661</c:v>
                </c:pt>
                <c:pt idx="32">
                  <c:v>177.03617408</c:v>
                </c:pt>
                <c:pt idx="33">
                  <c:v>180.22455152500001</c:v>
                </c:pt>
                <c:pt idx="34">
                  <c:v>183.47035085499999</c:v>
                </c:pt>
                <c:pt idx="35">
                  <c:v>186.77460622199999</c:v>
                </c:pt>
                <c:pt idx="36">
                  <c:v>190.138370407</c:v>
                </c:pt>
                <c:pt idx="37">
                  <c:v>193.562715148</c:v>
                </c:pt>
                <c:pt idx="38">
                  <c:v>197.04873148600001</c:v>
                </c:pt>
                <c:pt idx="39">
                  <c:v>200.59753011000001</c:v>
                </c:pt>
                <c:pt idx="40">
                  <c:v>204.210241715</c:v>
                </c:pt>
                <c:pt idx="41">
                  <c:v>207.88801735600001</c:v>
                </c:pt>
                <c:pt idx="42">
                  <c:v>211.632028822</c:v>
                </c:pt>
                <c:pt idx="43">
                  <c:v>215.44346900299999</c:v>
                </c:pt>
                <c:pt idx="44">
                  <c:v>219.32355227299999</c:v>
                </c:pt>
                <c:pt idx="45">
                  <c:v>223.27351487799999</c:v>
                </c:pt>
                <c:pt idx="46">
                  <c:v>227.29461532600001</c:v>
                </c:pt>
                <c:pt idx="47">
                  <c:v>231.38813479199999</c:v>
                </c:pt>
                <c:pt idx="48">
                  <c:v>235.555377526</c:v>
                </c:pt>
                <c:pt idx="49">
                  <c:v>239.797671264</c:v>
                </c:pt>
                <c:pt idx="50">
                  <c:v>244.116367658</c:v>
                </c:pt>
                <c:pt idx="51">
                  <c:v>248.51284269799999</c:v>
                </c:pt>
                <c:pt idx="52">
                  <c:v>252.98849716000001</c:v>
                </c:pt>
                <c:pt idx="53">
                  <c:v>257.54475704499998</c:v>
                </c:pt>
                <c:pt idx="54">
                  <c:v>262.18307403799997</c:v>
                </c:pt>
                <c:pt idx="55">
                  <c:v>266.90492596500002</c:v>
                </c:pt>
                <c:pt idx="56">
                  <c:v>271.71181726999998</c:v>
                </c:pt>
                <c:pt idx="57">
                  <c:v>276.60527949200002</c:v>
                </c:pt>
                <c:pt idx="58">
                  <c:v>281.58687175099999</c:v>
                </c:pt>
                <c:pt idx="59">
                  <c:v>286.65818124600003</c:v>
                </c:pt>
                <c:pt idx="60">
                  <c:v>291.82082376400001</c:v>
                </c:pt>
                <c:pt idx="61">
                  <c:v>297.07644419000002</c:v>
                </c:pt>
                <c:pt idx="62">
                  <c:v>302.42671703100001</c:v>
                </c:pt>
                <c:pt idx="63">
                  <c:v>307.87334695499999</c:v>
                </c:pt>
                <c:pt idx="64">
                  <c:v>313.41806932899999</c:v>
                </c:pt>
                <c:pt idx="65">
                  <c:v>319.06265077299997</c:v>
                </c:pt>
                <c:pt idx="66">
                  <c:v>324.80888972399998</c:v>
                </c:pt>
                <c:pt idx="67">
                  <c:v>330.65861700900001</c:v>
                </c:pt>
                <c:pt idx="68">
                  <c:v>336.61369642699998</c:v>
                </c:pt>
                <c:pt idx="69">
                  <c:v>342.67602534299999</c:v>
                </c:pt>
                <c:pt idx="70">
                  <c:v>348.847535295</c:v>
                </c:pt>
                <c:pt idx="71">
                  <c:v>355.13019260599998</c:v>
                </c:pt>
                <c:pt idx="72">
                  <c:v>361.52599901100001</c:v>
                </c:pt>
                <c:pt idx="73">
                  <c:v>368.03699229799997</c:v>
                </c:pt>
                <c:pt idx="74">
                  <c:v>374.66524695499999</c:v>
                </c:pt>
                <c:pt idx="75">
                  <c:v>381.41287482799999</c:v>
                </c:pt>
                <c:pt idx="76">
                  <c:v>388.28202580099997</c:v>
                </c:pt>
                <c:pt idx="77">
                  <c:v>395.27488847299998</c:v>
                </c:pt>
                <c:pt idx="78">
                  <c:v>402.39369086200003</c:v>
                </c:pt>
                <c:pt idx="79">
                  <c:v>409.640701111</c:v>
                </c:pt>
                <c:pt idx="80">
                  <c:v>417.018228212</c:v>
                </c:pt>
                <c:pt idx="81">
                  <c:v>424.52862273900001</c:v>
                </c:pt>
                <c:pt idx="82">
                  <c:v>432.174277604</c:v>
                </c:pt>
                <c:pt idx="83">
                  <c:v>439.95762881000002</c:v>
                </c:pt>
                <c:pt idx="84">
                  <c:v>447.88115623499999</c:v>
                </c:pt>
                <c:pt idx="85">
                  <c:v>455.94738441700002</c:v>
                </c:pt>
                <c:pt idx="86">
                  <c:v>464.15888336099999</c:v>
                </c:pt>
                <c:pt idx="87">
                  <c:v>472.51826935899999</c:v>
                </c:pt>
                <c:pt idx="88">
                  <c:v>481.028205818</c:v>
                </c:pt>
                <c:pt idx="89">
                  <c:v>489.69140411500001</c:v>
                </c:pt>
                <c:pt idx="90">
                  <c:v>498.51062445899998</c:v>
                </c:pt>
                <c:pt idx="91">
                  <c:v>507.48867676600003</c:v>
                </c:pt>
                <c:pt idx="92">
                  <c:v>516.62842156099998</c:v>
                </c:pt>
                <c:pt idx="93">
                  <c:v>525.93277088599996</c:v>
                </c:pt>
                <c:pt idx="94">
                  <c:v>535.40468922699995</c:v>
                </c:pt>
                <c:pt idx="95">
                  <c:v>545.047194461</c:v>
                </c:pt>
                <c:pt idx="96">
                  <c:v>554.86335881499997</c:v>
                </c:pt>
                <c:pt idx="97">
                  <c:v>564.85630984600004</c:v>
                </c:pt>
                <c:pt idx="98">
                  <c:v>575.029231439</c:v>
                </c:pt>
                <c:pt idx="99">
                  <c:v>585.38536481799997</c:v>
                </c:pt>
                <c:pt idx="100">
                  <c:v>595.92800958299995</c:v>
                </c:pt>
                <c:pt idx="101">
                  <c:v>606.66052475699996</c:v>
                </c:pt>
                <c:pt idx="102">
                  <c:v>617.58632985899999</c:v>
                </c:pt>
                <c:pt idx="103">
                  <c:v>628.70890599200004</c:v>
                </c:pt>
                <c:pt idx="104">
                  <c:v>640.03179695300003</c:v>
                </c:pt>
                <c:pt idx="105">
                  <c:v>651.55861036399995</c:v>
                </c:pt>
                <c:pt idx="106">
                  <c:v>663.29301881599997</c:v>
                </c:pt>
                <c:pt idx="107">
                  <c:v>675.23876104399994</c:v>
                </c:pt>
                <c:pt idx="108">
                  <c:v>687.39964311799997</c:v>
                </c:pt>
                <c:pt idx="109">
                  <c:v>699.77953965200004</c:v>
                </c:pt>
                <c:pt idx="110">
                  <c:v>712.38239504199998</c:v>
                </c:pt>
                <c:pt idx="111">
                  <c:v>725.21222472199997</c:v>
                </c:pt>
                <c:pt idx="112">
                  <c:v>738.27311644199995</c:v>
                </c:pt>
                <c:pt idx="113">
                  <c:v>751.56923157200004</c:v>
                </c:pt>
                <c:pt idx="114">
                  <c:v>765.10480642699997</c:v>
                </c:pt>
                <c:pt idx="115">
                  <c:v>778.88415361800003</c:v>
                </c:pt>
                <c:pt idx="116">
                  <c:v>792.91166342300005</c:v>
                </c:pt>
                <c:pt idx="117">
                  <c:v>807.19180518899998</c:v>
                </c:pt>
                <c:pt idx="118">
                  <c:v>821.72912875500003</c:v>
                </c:pt>
                <c:pt idx="119">
                  <c:v>836.52826590100005</c:v>
                </c:pt>
                <c:pt idx="120">
                  <c:v>851.59393182500003</c:v>
                </c:pt>
                <c:pt idx="121">
                  <c:v>866.93092664400001</c:v>
                </c:pt>
                <c:pt idx="122">
                  <c:v>882.544136923</c:v>
                </c:pt>
                <c:pt idx="123">
                  <c:v>898.43853723500001</c:v>
                </c:pt>
                <c:pt idx="124">
                  <c:v>914.61919174100001</c:v>
                </c:pt>
                <c:pt idx="125">
                  <c:v>931.09125580900002</c:v>
                </c:pt>
                <c:pt idx="126">
                  <c:v>947.859977652</c:v>
                </c:pt>
                <c:pt idx="127">
                  <c:v>964.93070000299997</c:v>
                </c:pt>
                <c:pt idx="128">
                  <c:v>982.30886181699998</c:v>
                </c:pt>
                <c:pt idx="129">
                  <c:v>1000</c:v>
                </c:pt>
                <c:pt idx="130">
                  <c:v>1018.00975118</c:v>
                </c:pt>
                <c:pt idx="131">
                  <c:v>1036.3438535</c:v>
                </c:pt>
                <c:pt idx="132">
                  <c:v>1055.00814844</c:v>
                </c:pt>
                <c:pt idx="133">
                  <c:v>1074.00858268</c:v>
                </c:pt>
                <c:pt idx="134">
                  <c:v>1093.3512100200001</c:v>
                </c:pt>
                <c:pt idx="135">
                  <c:v>1113.0421932700001</c:v>
                </c:pt>
                <c:pt idx="136">
                  <c:v>1133.0878062199999</c:v>
                </c:pt>
                <c:pt idx="137">
                  <c:v>1153.4944356799999</c:v>
                </c:pt>
                <c:pt idx="138">
                  <c:v>1174.2685834500001</c:v>
                </c:pt>
                <c:pt idx="139">
                  <c:v>1195.4168684599999</c:v>
                </c:pt>
                <c:pt idx="140">
                  <c:v>1216.94602882</c:v>
                </c:pt>
                <c:pt idx="141">
                  <c:v>1238.8629239899999</c:v>
                </c:pt>
                <c:pt idx="142">
                  <c:v>1261.1745370000001</c:v>
                </c:pt>
                <c:pt idx="143">
                  <c:v>1283.8879766099999</c:v>
                </c:pt>
                <c:pt idx="144">
                  <c:v>1307.0104796099999</c:v>
                </c:pt>
                <c:pt idx="145">
                  <c:v>1330.5494131400001</c:v>
                </c:pt>
                <c:pt idx="146">
                  <c:v>1354.512277</c:v>
                </c:pt>
                <c:pt idx="147">
                  <c:v>1378.90670608</c:v>
                </c:pt>
                <c:pt idx="148">
                  <c:v>1403.7404727600001</c:v>
                </c:pt>
                <c:pt idx="149">
                  <c:v>1429.0214893899999</c:v>
                </c:pt>
                <c:pt idx="150">
                  <c:v>1454.7578108499999</c:v>
                </c:pt>
                <c:pt idx="151">
                  <c:v>1480.9576370499999</c:v>
                </c:pt>
                <c:pt idx="152">
                  <c:v>1507.6293155999999</c:v>
                </c:pt>
                <c:pt idx="153">
                  <c:v>1534.78134445</c:v>
                </c:pt>
                <c:pt idx="154">
                  <c:v>1562.42237458</c:v>
                </c:pt>
                <c:pt idx="155">
                  <c:v>1590.56121278</c:v>
                </c:pt>
                <c:pt idx="156">
                  <c:v>1619.20682446</c:v>
                </c:pt>
                <c:pt idx="157">
                  <c:v>1648.3683364799999</c:v>
                </c:pt>
                <c:pt idx="158">
                  <c:v>1678.0550400699999</c:v>
                </c:pt>
                <c:pt idx="159">
                  <c:v>1708.2763938099999</c:v>
                </c:pt>
                <c:pt idx="160">
                  <c:v>1739.04202661</c:v>
                </c:pt>
                <c:pt idx="161">
                  <c:v>1770.3617408</c:v>
                </c:pt>
                <c:pt idx="162">
                  <c:v>1802.2455152499999</c:v>
                </c:pt>
                <c:pt idx="163">
                  <c:v>1834.7035085499999</c:v>
                </c:pt>
                <c:pt idx="164">
                  <c:v>1867.7460622200001</c:v>
                </c:pt>
                <c:pt idx="165">
                  <c:v>1901.38370407</c:v>
                </c:pt>
                <c:pt idx="166">
                  <c:v>1935.6271514800001</c:v>
                </c:pt>
                <c:pt idx="167">
                  <c:v>1970.48731486</c:v>
                </c:pt>
                <c:pt idx="168">
                  <c:v>2005.9753011</c:v>
                </c:pt>
                <c:pt idx="169">
                  <c:v>2042.1024171500001</c:v>
                </c:pt>
                <c:pt idx="170">
                  <c:v>2078.88017356</c:v>
                </c:pt>
                <c:pt idx="171">
                  <c:v>2116.3202882199998</c:v>
                </c:pt>
                <c:pt idx="172">
                  <c:v>2154.4346900300002</c:v>
                </c:pt>
                <c:pt idx="173">
                  <c:v>2193.23552273</c:v>
                </c:pt>
                <c:pt idx="174">
                  <c:v>2232.7351487800001</c:v>
                </c:pt>
                <c:pt idx="175">
                  <c:v>2272.9461532599998</c:v>
                </c:pt>
                <c:pt idx="176">
                  <c:v>2313.8813479199998</c:v>
                </c:pt>
                <c:pt idx="177">
                  <c:v>2355.5537752599998</c:v>
                </c:pt>
                <c:pt idx="178">
                  <c:v>2397.9767126400002</c:v>
                </c:pt>
                <c:pt idx="179">
                  <c:v>2441.1636765799999</c:v>
                </c:pt>
                <c:pt idx="180">
                  <c:v>2485.1284269799999</c:v>
                </c:pt>
                <c:pt idx="181">
                  <c:v>2529.8849716</c:v>
                </c:pt>
                <c:pt idx="182">
                  <c:v>2575.4475704500001</c:v>
                </c:pt>
                <c:pt idx="183">
                  <c:v>2621.83074038</c:v>
                </c:pt>
                <c:pt idx="184">
                  <c:v>2669.0492596499998</c:v>
                </c:pt>
                <c:pt idx="185">
                  <c:v>2717.1181726999998</c:v>
                </c:pt>
                <c:pt idx="186">
                  <c:v>2766.05279492</c:v>
                </c:pt>
                <c:pt idx="187">
                  <c:v>2815.8687175099999</c:v>
                </c:pt>
                <c:pt idx="188">
                  <c:v>2866.58181246</c:v>
                </c:pt>
                <c:pt idx="189">
                  <c:v>2918.2082376399999</c:v>
                </c:pt>
                <c:pt idx="190">
                  <c:v>2970.7644418999998</c:v>
                </c:pt>
                <c:pt idx="191">
                  <c:v>3024.26717031</c:v>
                </c:pt>
                <c:pt idx="192">
                  <c:v>3078.7334695499999</c:v>
                </c:pt>
                <c:pt idx="193">
                  <c:v>3134.1806932899999</c:v>
                </c:pt>
                <c:pt idx="194">
                  <c:v>3190.62650773</c:v>
                </c:pt>
                <c:pt idx="195">
                  <c:v>3248.0888972399998</c:v>
                </c:pt>
                <c:pt idx="196">
                  <c:v>3306.58617009</c:v>
                </c:pt>
                <c:pt idx="197">
                  <c:v>3366.1369642700001</c:v>
                </c:pt>
                <c:pt idx="198">
                  <c:v>3426.7602534299999</c:v>
                </c:pt>
                <c:pt idx="199">
                  <c:v>3488.4753529499999</c:v>
                </c:pt>
                <c:pt idx="200">
                  <c:v>3551.3019260599999</c:v>
                </c:pt>
                <c:pt idx="201">
                  <c:v>3615.2599901100002</c:v>
                </c:pt>
                <c:pt idx="202">
                  <c:v>3680.36992298</c:v>
                </c:pt>
                <c:pt idx="203">
                  <c:v>3746.6524695500002</c:v>
                </c:pt>
                <c:pt idx="204">
                  <c:v>3814.1287482799999</c:v>
                </c:pt>
                <c:pt idx="205">
                  <c:v>3882.8202580100001</c:v>
                </c:pt>
                <c:pt idx="206">
                  <c:v>3952.7488847300001</c:v>
                </c:pt>
                <c:pt idx="207">
                  <c:v>4023.9369086199999</c:v>
                </c:pt>
                <c:pt idx="208">
                  <c:v>4096.40701111</c:v>
                </c:pt>
                <c:pt idx="209">
                  <c:v>4170.1822821200003</c:v>
                </c:pt>
                <c:pt idx="210">
                  <c:v>4245.28622739</c:v>
                </c:pt>
                <c:pt idx="211">
                  <c:v>4321.7427760399996</c:v>
                </c:pt>
                <c:pt idx="212">
                  <c:v>4399.5762881000001</c:v>
                </c:pt>
                <c:pt idx="213">
                  <c:v>4478.8115623499998</c:v>
                </c:pt>
                <c:pt idx="214">
                  <c:v>4559.4738441700001</c:v>
                </c:pt>
                <c:pt idx="215">
                  <c:v>4641.5888336099997</c:v>
                </c:pt>
                <c:pt idx="216">
                  <c:v>4725.1826935899999</c:v>
                </c:pt>
                <c:pt idx="217">
                  <c:v>4810.2820581799997</c:v>
                </c:pt>
                <c:pt idx="218">
                  <c:v>4896.9140411500002</c:v>
                </c:pt>
                <c:pt idx="219">
                  <c:v>4985.1062445899997</c:v>
                </c:pt>
                <c:pt idx="220">
                  <c:v>5074.8867676600003</c:v>
                </c:pt>
                <c:pt idx="221">
                  <c:v>5166.2842156099996</c:v>
                </c:pt>
                <c:pt idx="222">
                  <c:v>5259.3277088599998</c:v>
                </c:pt>
                <c:pt idx="223">
                  <c:v>5354.0468922700002</c:v>
                </c:pt>
                <c:pt idx="224">
                  <c:v>5450.4719446099998</c:v>
                </c:pt>
                <c:pt idx="225">
                  <c:v>5548.6335881499999</c:v>
                </c:pt>
                <c:pt idx="226">
                  <c:v>5648.5630984600002</c:v>
                </c:pt>
                <c:pt idx="227">
                  <c:v>5750.2923143899998</c:v>
                </c:pt>
                <c:pt idx="228">
                  <c:v>5853.8536481800002</c:v>
                </c:pt>
                <c:pt idx="229">
                  <c:v>5959.2800958300004</c:v>
                </c:pt>
                <c:pt idx="230">
                  <c:v>6066.6052475699998</c:v>
                </c:pt>
                <c:pt idx="231">
                  <c:v>6175.8632985900003</c:v>
                </c:pt>
                <c:pt idx="232">
                  <c:v>6287.0890599200002</c:v>
                </c:pt>
                <c:pt idx="233">
                  <c:v>6400.3179695299996</c:v>
                </c:pt>
                <c:pt idx="234">
                  <c:v>6515.5861036400001</c:v>
                </c:pt>
                <c:pt idx="235">
                  <c:v>6632.9301881600004</c:v>
                </c:pt>
                <c:pt idx="236">
                  <c:v>6752.3876104399997</c:v>
                </c:pt>
                <c:pt idx="237">
                  <c:v>6873.9964311800004</c:v>
                </c:pt>
                <c:pt idx="238">
                  <c:v>6997.7953965200004</c:v>
                </c:pt>
                <c:pt idx="239">
                  <c:v>7123.8239504200001</c:v>
                </c:pt>
                <c:pt idx="240">
                  <c:v>7252.1222472199997</c:v>
                </c:pt>
                <c:pt idx="241">
                  <c:v>7382.7311644199999</c:v>
                </c:pt>
                <c:pt idx="242">
                  <c:v>7515.6923157199999</c:v>
                </c:pt>
                <c:pt idx="243">
                  <c:v>7651.0480642700004</c:v>
                </c:pt>
                <c:pt idx="244">
                  <c:v>7788.8415361799998</c:v>
                </c:pt>
                <c:pt idx="245">
                  <c:v>7929.1166342300003</c:v>
                </c:pt>
                <c:pt idx="246">
                  <c:v>8071.9180518900002</c:v>
                </c:pt>
                <c:pt idx="247">
                  <c:v>8217.2912875500006</c:v>
                </c:pt>
                <c:pt idx="248">
                  <c:v>8365.2826590099994</c:v>
                </c:pt>
                <c:pt idx="249">
                  <c:v>8515.9393182500007</c:v>
                </c:pt>
                <c:pt idx="250">
                  <c:v>8669.3092664399992</c:v>
                </c:pt>
                <c:pt idx="251">
                  <c:v>8825.4413692300004</c:v>
                </c:pt>
                <c:pt idx="252">
                  <c:v>8984.3853723499997</c:v>
                </c:pt>
                <c:pt idx="253">
                  <c:v>9146.1919174100003</c:v>
                </c:pt>
                <c:pt idx="254">
                  <c:v>9310.9125580899999</c:v>
                </c:pt>
                <c:pt idx="255">
                  <c:v>9478.5997765200009</c:v>
                </c:pt>
                <c:pt idx="256">
                  <c:v>9649.3070000299995</c:v>
                </c:pt>
                <c:pt idx="257">
                  <c:v>9823.0886181700007</c:v>
                </c:pt>
                <c:pt idx="258">
                  <c:v>10000</c:v>
                </c:pt>
                <c:pt idx="259">
                  <c:v>10180.097511800001</c:v>
                </c:pt>
                <c:pt idx="260">
                  <c:v>10363.438534999999</c:v>
                </c:pt>
                <c:pt idx="261">
                  <c:v>10550.0814844</c:v>
                </c:pt>
                <c:pt idx="262">
                  <c:v>10740.085826799999</c:v>
                </c:pt>
                <c:pt idx="263">
                  <c:v>10933.5121002</c:v>
                </c:pt>
                <c:pt idx="264">
                  <c:v>11130.421932699999</c:v>
                </c:pt>
                <c:pt idx="265">
                  <c:v>11330.878062199999</c:v>
                </c:pt>
                <c:pt idx="266">
                  <c:v>11534.944356800001</c:v>
                </c:pt>
                <c:pt idx="267">
                  <c:v>11742.6858345</c:v>
                </c:pt>
                <c:pt idx="268">
                  <c:v>11954.168684599999</c:v>
                </c:pt>
                <c:pt idx="269">
                  <c:v>12169.4602882</c:v>
                </c:pt>
                <c:pt idx="270">
                  <c:v>12388.629239899999</c:v>
                </c:pt>
                <c:pt idx="271">
                  <c:v>12611.745370000001</c:v>
                </c:pt>
                <c:pt idx="272">
                  <c:v>12838.879766100001</c:v>
                </c:pt>
                <c:pt idx="273">
                  <c:v>13070.1047961</c:v>
                </c:pt>
                <c:pt idx="274">
                  <c:v>13305.494131400001</c:v>
                </c:pt>
                <c:pt idx="275">
                  <c:v>13545.12277</c:v>
                </c:pt>
                <c:pt idx="276">
                  <c:v>13789.0670608</c:v>
                </c:pt>
                <c:pt idx="277">
                  <c:v>14037.4047276</c:v>
                </c:pt>
                <c:pt idx="278">
                  <c:v>14290.2148939</c:v>
                </c:pt>
                <c:pt idx="279">
                  <c:v>14547.5781085</c:v>
                </c:pt>
                <c:pt idx="280">
                  <c:v>14809.576370500001</c:v>
                </c:pt>
                <c:pt idx="281">
                  <c:v>15076.293156</c:v>
                </c:pt>
                <c:pt idx="282">
                  <c:v>15347.8134445</c:v>
                </c:pt>
                <c:pt idx="283">
                  <c:v>15624.2237458</c:v>
                </c:pt>
                <c:pt idx="284">
                  <c:v>15905.612127799999</c:v>
                </c:pt>
                <c:pt idx="285">
                  <c:v>16192.068244599999</c:v>
                </c:pt>
                <c:pt idx="286">
                  <c:v>16483.683364799999</c:v>
                </c:pt>
                <c:pt idx="287">
                  <c:v>16780.550400700002</c:v>
                </c:pt>
                <c:pt idx="288">
                  <c:v>17082.763938100001</c:v>
                </c:pt>
                <c:pt idx="289">
                  <c:v>17390.420266100002</c:v>
                </c:pt>
                <c:pt idx="290">
                  <c:v>17703.617407999998</c:v>
                </c:pt>
                <c:pt idx="291">
                  <c:v>18022.455152499999</c:v>
                </c:pt>
                <c:pt idx="292">
                  <c:v>18347.0350855</c:v>
                </c:pt>
                <c:pt idx="293">
                  <c:v>18677.4606222</c:v>
                </c:pt>
                <c:pt idx="294">
                  <c:v>19013.8370407</c:v>
                </c:pt>
                <c:pt idx="295">
                  <c:v>19356.271514799999</c:v>
                </c:pt>
                <c:pt idx="296">
                  <c:v>19704.8731486</c:v>
                </c:pt>
                <c:pt idx="297">
                  <c:v>20059.753011000001</c:v>
                </c:pt>
                <c:pt idx="298">
                  <c:v>20421.024171500001</c:v>
                </c:pt>
                <c:pt idx="299">
                  <c:v>20788.801735599998</c:v>
                </c:pt>
                <c:pt idx="300">
                  <c:v>21163.202882199999</c:v>
                </c:pt>
                <c:pt idx="301">
                  <c:v>21544.346900299999</c:v>
                </c:pt>
                <c:pt idx="302">
                  <c:v>21932.355227299999</c:v>
                </c:pt>
                <c:pt idx="303">
                  <c:v>22327.351487799999</c:v>
                </c:pt>
                <c:pt idx="304">
                  <c:v>22729.461532599998</c:v>
                </c:pt>
                <c:pt idx="305">
                  <c:v>23138.813479199998</c:v>
                </c:pt>
                <c:pt idx="306">
                  <c:v>23555.537752600001</c:v>
                </c:pt>
                <c:pt idx="307">
                  <c:v>23979.767126399998</c:v>
                </c:pt>
                <c:pt idx="308">
                  <c:v>24411.636765800002</c:v>
                </c:pt>
                <c:pt idx="309">
                  <c:v>24851.284269799999</c:v>
                </c:pt>
                <c:pt idx="310">
                  <c:v>25298.849716000001</c:v>
                </c:pt>
                <c:pt idx="311">
                  <c:v>25754.475704500001</c:v>
                </c:pt>
                <c:pt idx="312">
                  <c:v>26218.307403800001</c:v>
                </c:pt>
                <c:pt idx="313">
                  <c:v>26690.4925965</c:v>
                </c:pt>
                <c:pt idx="314">
                  <c:v>27171.181726999999</c:v>
                </c:pt>
                <c:pt idx="315">
                  <c:v>27660.527949200001</c:v>
                </c:pt>
                <c:pt idx="316">
                  <c:v>28158.6871751</c:v>
                </c:pt>
                <c:pt idx="317">
                  <c:v>28665.818124599999</c:v>
                </c:pt>
                <c:pt idx="318">
                  <c:v>29182.082376400002</c:v>
                </c:pt>
                <c:pt idx="319">
                  <c:v>29707.644419</c:v>
                </c:pt>
                <c:pt idx="320">
                  <c:v>30242.671703100001</c:v>
                </c:pt>
                <c:pt idx="321">
                  <c:v>30787.334695500002</c:v>
                </c:pt>
                <c:pt idx="322">
                  <c:v>31341.806932899999</c:v>
                </c:pt>
                <c:pt idx="323">
                  <c:v>31906.265077299999</c:v>
                </c:pt>
                <c:pt idx="324">
                  <c:v>32480.8889724</c:v>
                </c:pt>
                <c:pt idx="325">
                  <c:v>33065.861700900001</c:v>
                </c:pt>
                <c:pt idx="326">
                  <c:v>33661.369642700003</c:v>
                </c:pt>
                <c:pt idx="327">
                  <c:v>34267.6025343</c:v>
                </c:pt>
                <c:pt idx="328">
                  <c:v>34884.753529499998</c:v>
                </c:pt>
                <c:pt idx="329">
                  <c:v>35513.019260599998</c:v>
                </c:pt>
                <c:pt idx="330">
                  <c:v>36152.599901100002</c:v>
                </c:pt>
                <c:pt idx="331">
                  <c:v>36803.699229799997</c:v>
                </c:pt>
                <c:pt idx="332">
                  <c:v>37466.524695499997</c:v>
                </c:pt>
                <c:pt idx="333">
                  <c:v>38141.287482799999</c:v>
                </c:pt>
                <c:pt idx="334">
                  <c:v>38828.202580099998</c:v>
                </c:pt>
                <c:pt idx="335">
                  <c:v>39527.488847300003</c:v>
                </c:pt>
                <c:pt idx="336">
                  <c:v>40239.3690862</c:v>
                </c:pt>
                <c:pt idx="337">
                  <c:v>40964.070111100002</c:v>
                </c:pt>
                <c:pt idx="338">
                  <c:v>41701.822821200003</c:v>
                </c:pt>
                <c:pt idx="339">
                  <c:v>42452.862273899998</c:v>
                </c:pt>
                <c:pt idx="340">
                  <c:v>43217.427760400002</c:v>
                </c:pt>
                <c:pt idx="341">
                  <c:v>43995.762881000002</c:v>
                </c:pt>
                <c:pt idx="342">
                  <c:v>44788.115623500002</c:v>
                </c:pt>
                <c:pt idx="343">
                  <c:v>45594.738441699999</c:v>
                </c:pt>
                <c:pt idx="344">
                  <c:v>46415.888336099997</c:v>
                </c:pt>
                <c:pt idx="345">
                  <c:v>47251.826935899997</c:v>
                </c:pt>
                <c:pt idx="346">
                  <c:v>48102.820581799999</c:v>
                </c:pt>
                <c:pt idx="347">
                  <c:v>48969.140411499997</c:v>
                </c:pt>
                <c:pt idx="348">
                  <c:v>49851.062445900003</c:v>
                </c:pt>
                <c:pt idx="349">
                  <c:v>50748.867676599999</c:v>
                </c:pt>
                <c:pt idx="350">
                  <c:v>51662.8421561</c:v>
                </c:pt>
                <c:pt idx="351">
                  <c:v>52593.2770886</c:v>
                </c:pt>
                <c:pt idx="352">
                  <c:v>53540.468922699998</c:v>
                </c:pt>
                <c:pt idx="353">
                  <c:v>54504.719446100004</c:v>
                </c:pt>
                <c:pt idx="354">
                  <c:v>55486.335881500003</c:v>
                </c:pt>
                <c:pt idx="355">
                  <c:v>56485.6309846</c:v>
                </c:pt>
                <c:pt idx="356">
                  <c:v>57502.9231439</c:v>
                </c:pt>
                <c:pt idx="357">
                  <c:v>58538.536481800002</c:v>
                </c:pt>
                <c:pt idx="358">
                  <c:v>59592.800958300002</c:v>
                </c:pt>
                <c:pt idx="359">
                  <c:v>60666.052475700002</c:v>
                </c:pt>
                <c:pt idx="360">
                  <c:v>61758.632985900003</c:v>
                </c:pt>
                <c:pt idx="361">
                  <c:v>62870.8905992</c:v>
                </c:pt>
                <c:pt idx="362">
                  <c:v>64003.179695300001</c:v>
                </c:pt>
                <c:pt idx="363">
                  <c:v>65155.861036399998</c:v>
                </c:pt>
                <c:pt idx="364">
                  <c:v>66329.301881599997</c:v>
                </c:pt>
                <c:pt idx="365">
                  <c:v>67523.876104399998</c:v>
                </c:pt>
                <c:pt idx="366">
                  <c:v>68739.964311799995</c:v>
                </c:pt>
                <c:pt idx="367">
                  <c:v>69977.953965199995</c:v>
                </c:pt>
                <c:pt idx="368">
                  <c:v>71238.239504199999</c:v>
                </c:pt>
                <c:pt idx="369">
                  <c:v>72521.222472199996</c:v>
                </c:pt>
                <c:pt idx="370">
                  <c:v>73827.311644200003</c:v>
                </c:pt>
                <c:pt idx="371">
                  <c:v>75156.923157199999</c:v>
                </c:pt>
                <c:pt idx="372">
                  <c:v>76510.4806427</c:v>
                </c:pt>
                <c:pt idx="373">
                  <c:v>77888.415361799998</c:v>
                </c:pt>
                <c:pt idx="374">
                  <c:v>79291.166342299999</c:v>
                </c:pt>
                <c:pt idx="375">
                  <c:v>80719.180518900001</c:v>
                </c:pt>
                <c:pt idx="376">
                  <c:v>82172.912875499998</c:v>
                </c:pt>
                <c:pt idx="377">
                  <c:v>83652.826590099998</c:v>
                </c:pt>
                <c:pt idx="378">
                  <c:v>85159.393182500004</c:v>
                </c:pt>
                <c:pt idx="379">
                  <c:v>86693.092664399999</c:v>
                </c:pt>
                <c:pt idx="380">
                  <c:v>88254.413692300004</c:v>
                </c:pt>
                <c:pt idx="381">
                  <c:v>89843.853723499997</c:v>
                </c:pt>
                <c:pt idx="382">
                  <c:v>91461.919174099996</c:v>
                </c:pt>
                <c:pt idx="383">
                  <c:v>93109.125580899999</c:v>
                </c:pt>
                <c:pt idx="384">
                  <c:v>94785.997765199994</c:v>
                </c:pt>
                <c:pt idx="385">
                  <c:v>96493.070000299995</c:v>
                </c:pt>
                <c:pt idx="386">
                  <c:v>98230.8861817</c:v>
                </c:pt>
                <c:pt idx="387">
                  <c:v>100000</c:v>
                </c:pt>
                <c:pt idx="388">
                  <c:v>101800.975118</c:v>
                </c:pt>
                <c:pt idx="389">
                  <c:v>103634.38535</c:v>
                </c:pt>
                <c:pt idx="390">
                  <c:v>105500.81484399999</c:v>
                </c:pt>
                <c:pt idx="391">
                  <c:v>107400.858268</c:v>
                </c:pt>
                <c:pt idx="392">
                  <c:v>109335.121002</c:v>
                </c:pt>
                <c:pt idx="393">
                  <c:v>111304.219327</c:v>
                </c:pt>
                <c:pt idx="394">
                  <c:v>113308.78062200001</c:v>
                </c:pt>
                <c:pt idx="395">
                  <c:v>115349.443568</c:v>
                </c:pt>
                <c:pt idx="396">
                  <c:v>117426.858345</c:v>
                </c:pt>
                <c:pt idx="397">
                  <c:v>119541.686846</c:v>
                </c:pt>
                <c:pt idx="398">
                  <c:v>121694.60288200001</c:v>
                </c:pt>
                <c:pt idx="399">
                  <c:v>123886.292399</c:v>
                </c:pt>
                <c:pt idx="400">
                  <c:v>126117.4537</c:v>
                </c:pt>
                <c:pt idx="401">
                  <c:v>128388.797661</c:v>
                </c:pt>
                <c:pt idx="402">
                  <c:v>130701.047961</c:v>
                </c:pt>
                <c:pt idx="403">
                  <c:v>133054.941314</c:v>
                </c:pt>
                <c:pt idx="404">
                  <c:v>135451.22769999999</c:v>
                </c:pt>
                <c:pt idx="405">
                  <c:v>137890.67060799999</c:v>
                </c:pt>
                <c:pt idx="406">
                  <c:v>140374.047276</c:v>
                </c:pt>
                <c:pt idx="407">
                  <c:v>142902.14893900001</c:v>
                </c:pt>
                <c:pt idx="408">
                  <c:v>145475.781085</c:v>
                </c:pt>
                <c:pt idx="409">
                  <c:v>148095.76370499999</c:v>
                </c:pt>
                <c:pt idx="410">
                  <c:v>150762.93156</c:v>
                </c:pt>
                <c:pt idx="411">
                  <c:v>153478.134445</c:v>
                </c:pt>
                <c:pt idx="412">
                  <c:v>156242.23745799999</c:v>
                </c:pt>
                <c:pt idx="413">
                  <c:v>159056.12127800001</c:v>
                </c:pt>
                <c:pt idx="414">
                  <c:v>161920.68244599999</c:v>
                </c:pt>
                <c:pt idx="415">
                  <c:v>164836.833648</c:v>
                </c:pt>
                <c:pt idx="416">
                  <c:v>167805.50400700001</c:v>
                </c:pt>
                <c:pt idx="417">
                  <c:v>170827.63938099999</c:v>
                </c:pt>
                <c:pt idx="418">
                  <c:v>173904.20266099999</c:v>
                </c:pt>
                <c:pt idx="419">
                  <c:v>177036.17408</c:v>
                </c:pt>
                <c:pt idx="420">
                  <c:v>180224.55152499999</c:v>
                </c:pt>
                <c:pt idx="421">
                  <c:v>183470.350855</c:v>
                </c:pt>
                <c:pt idx="422">
                  <c:v>186774.606222</c:v>
                </c:pt>
                <c:pt idx="423">
                  <c:v>190138.37040700001</c:v>
                </c:pt>
                <c:pt idx="424">
                  <c:v>193562.71514799999</c:v>
                </c:pt>
                <c:pt idx="425">
                  <c:v>197048.731486</c:v>
                </c:pt>
                <c:pt idx="426">
                  <c:v>200597.53010999999</c:v>
                </c:pt>
                <c:pt idx="427">
                  <c:v>204210.24171500001</c:v>
                </c:pt>
                <c:pt idx="428">
                  <c:v>207888.017356</c:v>
                </c:pt>
                <c:pt idx="429">
                  <c:v>211632.02882199999</c:v>
                </c:pt>
                <c:pt idx="430">
                  <c:v>215443.46900300001</c:v>
                </c:pt>
                <c:pt idx="431">
                  <c:v>219323.55227300001</c:v>
                </c:pt>
                <c:pt idx="432">
                  <c:v>223273.51487799999</c:v>
                </c:pt>
                <c:pt idx="433">
                  <c:v>227294.615326</c:v>
                </c:pt>
                <c:pt idx="434">
                  <c:v>231388.134792</c:v>
                </c:pt>
                <c:pt idx="435">
                  <c:v>235555.377526</c:v>
                </c:pt>
                <c:pt idx="436">
                  <c:v>239797.671264</c:v>
                </c:pt>
                <c:pt idx="437">
                  <c:v>244116.367658</c:v>
                </c:pt>
                <c:pt idx="438">
                  <c:v>248512.84269799999</c:v>
                </c:pt>
                <c:pt idx="439">
                  <c:v>252988.49716</c:v>
                </c:pt>
                <c:pt idx="440">
                  <c:v>257544.75704500001</c:v>
                </c:pt>
                <c:pt idx="441">
                  <c:v>262183.07403800002</c:v>
                </c:pt>
                <c:pt idx="442">
                  <c:v>266904.925965</c:v>
                </c:pt>
                <c:pt idx="443">
                  <c:v>271711.81727</c:v>
                </c:pt>
                <c:pt idx="444">
                  <c:v>276605.279492</c:v>
                </c:pt>
                <c:pt idx="445">
                  <c:v>281586.871751</c:v>
                </c:pt>
                <c:pt idx="446">
                  <c:v>286658.18124599999</c:v>
                </c:pt>
                <c:pt idx="447">
                  <c:v>291820.82376399997</c:v>
                </c:pt>
                <c:pt idx="448">
                  <c:v>297076.44419000001</c:v>
                </c:pt>
                <c:pt idx="449">
                  <c:v>302426.71703100001</c:v>
                </c:pt>
                <c:pt idx="450">
                  <c:v>307873.34695500002</c:v>
                </c:pt>
                <c:pt idx="451">
                  <c:v>313418.06932900002</c:v>
                </c:pt>
                <c:pt idx="452">
                  <c:v>319062.65077299997</c:v>
                </c:pt>
                <c:pt idx="453">
                  <c:v>324808.88972400001</c:v>
                </c:pt>
                <c:pt idx="454">
                  <c:v>330658.61700899998</c:v>
                </c:pt>
                <c:pt idx="455">
                  <c:v>336613.69642699999</c:v>
                </c:pt>
                <c:pt idx="456">
                  <c:v>342676.02534300002</c:v>
                </c:pt>
                <c:pt idx="457">
                  <c:v>348847.53529500001</c:v>
                </c:pt>
                <c:pt idx="458">
                  <c:v>355130.192606</c:v>
                </c:pt>
                <c:pt idx="459">
                  <c:v>361525.99901099998</c:v>
                </c:pt>
                <c:pt idx="460">
                  <c:v>368036.99229800003</c:v>
                </c:pt>
                <c:pt idx="461">
                  <c:v>374665.24695499998</c:v>
                </c:pt>
                <c:pt idx="462">
                  <c:v>381412.87482800003</c:v>
                </c:pt>
                <c:pt idx="463">
                  <c:v>388282.02580100001</c:v>
                </c:pt>
                <c:pt idx="464">
                  <c:v>395274.88847300003</c:v>
                </c:pt>
                <c:pt idx="465">
                  <c:v>402393.69086199999</c:v>
                </c:pt>
                <c:pt idx="466">
                  <c:v>409640.70111099997</c:v>
                </c:pt>
                <c:pt idx="467">
                  <c:v>417018.22821199999</c:v>
                </c:pt>
                <c:pt idx="468">
                  <c:v>424528.62273900001</c:v>
                </c:pt>
                <c:pt idx="469">
                  <c:v>432174.277604</c:v>
                </c:pt>
                <c:pt idx="470">
                  <c:v>439957.62881000002</c:v>
                </c:pt>
                <c:pt idx="471">
                  <c:v>447881.156235</c:v>
                </c:pt>
                <c:pt idx="472">
                  <c:v>455947.38441699999</c:v>
                </c:pt>
                <c:pt idx="473">
                  <c:v>464158.88336099999</c:v>
                </c:pt>
                <c:pt idx="474">
                  <c:v>472518.26935900003</c:v>
                </c:pt>
                <c:pt idx="475">
                  <c:v>481028.20581800002</c:v>
                </c:pt>
                <c:pt idx="476">
                  <c:v>489691.40411499998</c:v>
                </c:pt>
                <c:pt idx="477">
                  <c:v>498510.62445900001</c:v>
                </c:pt>
                <c:pt idx="478">
                  <c:v>507488.67676599999</c:v>
                </c:pt>
                <c:pt idx="479">
                  <c:v>516628.421561</c:v>
                </c:pt>
                <c:pt idx="480">
                  <c:v>525932.77088600001</c:v>
                </c:pt>
                <c:pt idx="481">
                  <c:v>535404.689227</c:v>
                </c:pt>
                <c:pt idx="482">
                  <c:v>545047.19446100004</c:v>
                </c:pt>
                <c:pt idx="483">
                  <c:v>554863.35881500004</c:v>
                </c:pt>
                <c:pt idx="484">
                  <c:v>564856.30984600005</c:v>
                </c:pt>
                <c:pt idx="485">
                  <c:v>575029.231439</c:v>
                </c:pt>
                <c:pt idx="486">
                  <c:v>585385.364818</c:v>
                </c:pt>
                <c:pt idx="487">
                  <c:v>595928.00958299998</c:v>
                </c:pt>
                <c:pt idx="488">
                  <c:v>606660.52475700004</c:v>
                </c:pt>
                <c:pt idx="489">
                  <c:v>617586.32985900005</c:v>
                </c:pt>
                <c:pt idx="490">
                  <c:v>628708.90599200001</c:v>
                </c:pt>
                <c:pt idx="491">
                  <c:v>640031.79695300001</c:v>
                </c:pt>
                <c:pt idx="492">
                  <c:v>651558.61036399996</c:v>
                </c:pt>
                <c:pt idx="493">
                  <c:v>663293.01881599997</c:v>
                </c:pt>
                <c:pt idx="494">
                  <c:v>675238.76104400004</c:v>
                </c:pt>
                <c:pt idx="495">
                  <c:v>687399.64311800001</c:v>
                </c:pt>
                <c:pt idx="496">
                  <c:v>699779.53965199995</c:v>
                </c:pt>
                <c:pt idx="497">
                  <c:v>712382.39504199999</c:v>
                </c:pt>
                <c:pt idx="498">
                  <c:v>725212.22472199996</c:v>
                </c:pt>
                <c:pt idx="499">
                  <c:v>738273.11644200003</c:v>
                </c:pt>
                <c:pt idx="500">
                  <c:v>751569.23157199996</c:v>
                </c:pt>
                <c:pt idx="501">
                  <c:v>765104.80642699997</c:v>
                </c:pt>
                <c:pt idx="502">
                  <c:v>778884.15361799998</c:v>
                </c:pt>
                <c:pt idx="503">
                  <c:v>792911.66342300002</c:v>
                </c:pt>
                <c:pt idx="504">
                  <c:v>807191.80518899998</c:v>
                </c:pt>
                <c:pt idx="505">
                  <c:v>821729.12875499995</c:v>
                </c:pt>
                <c:pt idx="506">
                  <c:v>836528.26590100001</c:v>
                </c:pt>
                <c:pt idx="507">
                  <c:v>851593.93182499998</c:v>
                </c:pt>
                <c:pt idx="508">
                  <c:v>866930.92664399999</c:v>
                </c:pt>
                <c:pt idx="509">
                  <c:v>882544.13692299998</c:v>
                </c:pt>
                <c:pt idx="510">
                  <c:v>898438.53723500005</c:v>
                </c:pt>
                <c:pt idx="511">
                  <c:v>914619.19174100005</c:v>
                </c:pt>
                <c:pt idx="512">
                  <c:v>931091.25580899999</c:v>
                </c:pt>
                <c:pt idx="513">
                  <c:v>947859.97765200003</c:v>
                </c:pt>
                <c:pt idx="514">
                  <c:v>964930.70000299998</c:v>
                </c:pt>
                <c:pt idx="515">
                  <c:v>982308.86181699997</c:v>
                </c:pt>
                <c:pt idx="516">
                  <c:v>1000000</c:v>
                </c:pt>
                <c:pt idx="517">
                  <c:v>1018009.75118</c:v>
                </c:pt>
                <c:pt idx="518">
                  <c:v>1036343.8535</c:v>
                </c:pt>
                <c:pt idx="519">
                  <c:v>1055008.1484399999</c:v>
                </c:pt>
                <c:pt idx="520">
                  <c:v>1074008.58268</c:v>
                </c:pt>
                <c:pt idx="521">
                  <c:v>1093351.2100200001</c:v>
                </c:pt>
                <c:pt idx="522">
                  <c:v>1113042.1932699999</c:v>
                </c:pt>
                <c:pt idx="523">
                  <c:v>1133087.8062199999</c:v>
                </c:pt>
                <c:pt idx="524">
                  <c:v>1153494.4356800001</c:v>
                </c:pt>
                <c:pt idx="525">
                  <c:v>1174268.58345</c:v>
                </c:pt>
                <c:pt idx="526">
                  <c:v>1195416.86846</c:v>
                </c:pt>
                <c:pt idx="527">
                  <c:v>1216946.0288199999</c:v>
                </c:pt>
                <c:pt idx="528">
                  <c:v>1238862.92399</c:v>
                </c:pt>
                <c:pt idx="529">
                  <c:v>1261174.537</c:v>
                </c:pt>
                <c:pt idx="530">
                  <c:v>1283887.97661</c:v>
                </c:pt>
                <c:pt idx="531">
                  <c:v>1307010.47961</c:v>
                </c:pt>
                <c:pt idx="532">
                  <c:v>1330549.4131400001</c:v>
                </c:pt>
                <c:pt idx="533">
                  <c:v>1354512.277</c:v>
                </c:pt>
                <c:pt idx="534">
                  <c:v>1378906.7060799999</c:v>
                </c:pt>
                <c:pt idx="535">
                  <c:v>1403740.47276</c:v>
                </c:pt>
                <c:pt idx="536">
                  <c:v>1429021.48939</c:v>
                </c:pt>
                <c:pt idx="537">
                  <c:v>1454757.81085</c:v>
                </c:pt>
                <c:pt idx="538">
                  <c:v>1480957.63705</c:v>
                </c:pt>
                <c:pt idx="539">
                  <c:v>1507629.3156000001</c:v>
                </c:pt>
                <c:pt idx="540">
                  <c:v>1534781.34445</c:v>
                </c:pt>
                <c:pt idx="541">
                  <c:v>1562422.3745800001</c:v>
                </c:pt>
                <c:pt idx="542">
                  <c:v>1590561.2127799999</c:v>
                </c:pt>
                <c:pt idx="543">
                  <c:v>1619206.82446</c:v>
                </c:pt>
                <c:pt idx="544">
                  <c:v>1648368.3364800001</c:v>
                </c:pt>
                <c:pt idx="545">
                  <c:v>1678055.0400700001</c:v>
                </c:pt>
                <c:pt idx="546">
                  <c:v>1708276.39381</c:v>
                </c:pt>
                <c:pt idx="547">
                  <c:v>1739042.0266100001</c:v>
                </c:pt>
                <c:pt idx="548">
                  <c:v>1770361.7408</c:v>
                </c:pt>
                <c:pt idx="549">
                  <c:v>1802245.5152499999</c:v>
                </c:pt>
                <c:pt idx="550">
                  <c:v>1834703.5085499999</c:v>
                </c:pt>
                <c:pt idx="551">
                  <c:v>1867746.06222</c:v>
                </c:pt>
                <c:pt idx="552">
                  <c:v>1901383.70407</c:v>
                </c:pt>
                <c:pt idx="553">
                  <c:v>1935627.15148</c:v>
                </c:pt>
                <c:pt idx="554">
                  <c:v>1970487.31486</c:v>
                </c:pt>
                <c:pt idx="555">
                  <c:v>2005975.3011</c:v>
                </c:pt>
                <c:pt idx="556">
                  <c:v>2042102.4171500001</c:v>
                </c:pt>
                <c:pt idx="557">
                  <c:v>2078880.17356</c:v>
                </c:pt>
                <c:pt idx="558">
                  <c:v>2116320.28822</c:v>
                </c:pt>
                <c:pt idx="559">
                  <c:v>2154434.6900300002</c:v>
                </c:pt>
                <c:pt idx="560">
                  <c:v>2193235.5227299999</c:v>
                </c:pt>
                <c:pt idx="561">
                  <c:v>2232735.1487799999</c:v>
                </c:pt>
                <c:pt idx="562">
                  <c:v>2272946.1532600001</c:v>
                </c:pt>
                <c:pt idx="563">
                  <c:v>2313881.3479200001</c:v>
                </c:pt>
                <c:pt idx="564">
                  <c:v>2355553.77526</c:v>
                </c:pt>
                <c:pt idx="565">
                  <c:v>2397976.71264</c:v>
                </c:pt>
                <c:pt idx="566">
                  <c:v>2441163.6765800002</c:v>
                </c:pt>
                <c:pt idx="567">
                  <c:v>2485128.42698</c:v>
                </c:pt>
                <c:pt idx="568">
                  <c:v>2529884.9715999998</c:v>
                </c:pt>
                <c:pt idx="569">
                  <c:v>2575447.57045</c:v>
                </c:pt>
                <c:pt idx="570">
                  <c:v>2621830.7403799999</c:v>
                </c:pt>
                <c:pt idx="571">
                  <c:v>2669049.2596499999</c:v>
                </c:pt>
                <c:pt idx="572">
                  <c:v>2717118.1727</c:v>
                </c:pt>
                <c:pt idx="573">
                  <c:v>2766052.7949199998</c:v>
                </c:pt>
                <c:pt idx="574">
                  <c:v>2815868.7175099999</c:v>
                </c:pt>
                <c:pt idx="575">
                  <c:v>2866581.8124600002</c:v>
                </c:pt>
                <c:pt idx="576">
                  <c:v>2918208.2376399999</c:v>
                </c:pt>
                <c:pt idx="577">
                  <c:v>2970764.4419</c:v>
                </c:pt>
                <c:pt idx="578">
                  <c:v>3024267.17031</c:v>
                </c:pt>
                <c:pt idx="579">
                  <c:v>3078733.46955</c:v>
                </c:pt>
                <c:pt idx="580">
                  <c:v>3134180.6932899999</c:v>
                </c:pt>
                <c:pt idx="581">
                  <c:v>3190626.5077300002</c:v>
                </c:pt>
                <c:pt idx="582">
                  <c:v>3248088.8972399998</c:v>
                </c:pt>
                <c:pt idx="583">
                  <c:v>3306586.1700900001</c:v>
                </c:pt>
                <c:pt idx="584">
                  <c:v>3366136.9642699999</c:v>
                </c:pt>
                <c:pt idx="585">
                  <c:v>3426760.25343</c:v>
                </c:pt>
                <c:pt idx="586">
                  <c:v>3488475.3529500002</c:v>
                </c:pt>
                <c:pt idx="587">
                  <c:v>3551301.92606</c:v>
                </c:pt>
                <c:pt idx="588">
                  <c:v>3615259.9901100001</c:v>
                </c:pt>
                <c:pt idx="589">
                  <c:v>3680369.9229799998</c:v>
                </c:pt>
                <c:pt idx="590">
                  <c:v>3746652.46955</c:v>
                </c:pt>
                <c:pt idx="591">
                  <c:v>3814128.7482799999</c:v>
                </c:pt>
                <c:pt idx="592">
                  <c:v>3882820.25801</c:v>
                </c:pt>
                <c:pt idx="593">
                  <c:v>3952748.88473</c:v>
                </c:pt>
                <c:pt idx="594">
                  <c:v>4023936.9086199999</c:v>
                </c:pt>
                <c:pt idx="595">
                  <c:v>4096407.0111099998</c:v>
                </c:pt>
                <c:pt idx="596">
                  <c:v>4170182.2821200001</c:v>
                </c:pt>
                <c:pt idx="597">
                  <c:v>4245286.2273899997</c:v>
                </c:pt>
                <c:pt idx="598">
                  <c:v>4321742.7760399999</c:v>
                </c:pt>
                <c:pt idx="599">
                  <c:v>4399576.2880999995</c:v>
                </c:pt>
                <c:pt idx="600">
                  <c:v>4478811.5623500003</c:v>
                </c:pt>
                <c:pt idx="601">
                  <c:v>4559473.8441700004</c:v>
                </c:pt>
                <c:pt idx="602">
                  <c:v>4641588.8336100001</c:v>
                </c:pt>
                <c:pt idx="603">
                  <c:v>4725182.6935900003</c:v>
                </c:pt>
                <c:pt idx="604">
                  <c:v>4810282.0581799997</c:v>
                </c:pt>
                <c:pt idx="605">
                  <c:v>4896914.0411499999</c:v>
                </c:pt>
                <c:pt idx="606">
                  <c:v>4985106.2445900002</c:v>
                </c:pt>
                <c:pt idx="607">
                  <c:v>5074886.7676600004</c:v>
                </c:pt>
                <c:pt idx="608">
                  <c:v>5166284.2156100003</c:v>
                </c:pt>
                <c:pt idx="609">
                  <c:v>5259327.7088599997</c:v>
                </c:pt>
                <c:pt idx="610">
                  <c:v>5354046.8922699997</c:v>
                </c:pt>
                <c:pt idx="611">
                  <c:v>5450471.9446099997</c:v>
                </c:pt>
                <c:pt idx="612">
                  <c:v>5548633.5881500002</c:v>
                </c:pt>
                <c:pt idx="613">
                  <c:v>5648563.09846</c:v>
                </c:pt>
                <c:pt idx="614">
                  <c:v>5750292.31439</c:v>
                </c:pt>
                <c:pt idx="615">
                  <c:v>5853853.6481799996</c:v>
                </c:pt>
                <c:pt idx="616">
                  <c:v>5959280.09583</c:v>
                </c:pt>
                <c:pt idx="617">
                  <c:v>6066605.2475699997</c:v>
                </c:pt>
                <c:pt idx="618">
                  <c:v>6175863.2985899998</c:v>
                </c:pt>
                <c:pt idx="619">
                  <c:v>6287089.0599199999</c:v>
                </c:pt>
                <c:pt idx="620">
                  <c:v>6400317.9695300004</c:v>
                </c:pt>
                <c:pt idx="621">
                  <c:v>6515586.1036400003</c:v>
                </c:pt>
                <c:pt idx="622">
                  <c:v>6632930.1881600004</c:v>
                </c:pt>
                <c:pt idx="623">
                  <c:v>6752387.61044</c:v>
                </c:pt>
                <c:pt idx="624">
                  <c:v>6873996.4311800003</c:v>
                </c:pt>
                <c:pt idx="625">
                  <c:v>6997795.39652</c:v>
                </c:pt>
                <c:pt idx="626">
                  <c:v>7123823.9504199997</c:v>
                </c:pt>
                <c:pt idx="627">
                  <c:v>7252122.2472200003</c:v>
                </c:pt>
                <c:pt idx="628">
                  <c:v>7382731.1644200003</c:v>
                </c:pt>
                <c:pt idx="629">
                  <c:v>7515692.3157200003</c:v>
                </c:pt>
                <c:pt idx="630">
                  <c:v>7651048.06427</c:v>
                </c:pt>
                <c:pt idx="631">
                  <c:v>7788841.5361799998</c:v>
                </c:pt>
                <c:pt idx="632">
                  <c:v>7929116.63423</c:v>
                </c:pt>
                <c:pt idx="633">
                  <c:v>8071918.0518899998</c:v>
                </c:pt>
                <c:pt idx="634">
                  <c:v>8217291.2875499995</c:v>
                </c:pt>
                <c:pt idx="635">
                  <c:v>8365282.6590099996</c:v>
                </c:pt>
                <c:pt idx="636">
                  <c:v>8515939.3182500005</c:v>
                </c:pt>
                <c:pt idx="637">
                  <c:v>8669309.2664400004</c:v>
                </c:pt>
                <c:pt idx="638">
                  <c:v>8825441.3692300003</c:v>
                </c:pt>
                <c:pt idx="639">
                  <c:v>8984385.3723499998</c:v>
                </c:pt>
                <c:pt idx="640">
                  <c:v>9146191.9174099993</c:v>
                </c:pt>
                <c:pt idx="641">
                  <c:v>9310912.5580899995</c:v>
                </c:pt>
                <c:pt idx="642">
                  <c:v>9478599.7765200008</c:v>
                </c:pt>
                <c:pt idx="643">
                  <c:v>9649307.0000299998</c:v>
                </c:pt>
                <c:pt idx="644">
                  <c:v>9823088.6181700006</c:v>
                </c:pt>
                <c:pt idx="645">
                  <c:v>10000000</c:v>
                </c:pt>
                <c:pt idx="646">
                  <c:v>10180097.5118</c:v>
                </c:pt>
                <c:pt idx="647">
                  <c:v>10363438.535</c:v>
                </c:pt>
                <c:pt idx="648">
                  <c:v>10550081.4844</c:v>
                </c:pt>
                <c:pt idx="649">
                  <c:v>10740085.8268</c:v>
                </c:pt>
                <c:pt idx="650">
                  <c:v>10933512.100199999</c:v>
                </c:pt>
                <c:pt idx="651">
                  <c:v>11130421.932700001</c:v>
                </c:pt>
                <c:pt idx="652">
                  <c:v>11330878.062200001</c:v>
                </c:pt>
                <c:pt idx="653">
                  <c:v>11534944.356799999</c:v>
                </c:pt>
                <c:pt idx="654">
                  <c:v>11742685.8345</c:v>
                </c:pt>
                <c:pt idx="655">
                  <c:v>11954168.684599999</c:v>
                </c:pt>
                <c:pt idx="656">
                  <c:v>12169460.2882</c:v>
                </c:pt>
                <c:pt idx="657">
                  <c:v>12388629.2399</c:v>
                </c:pt>
                <c:pt idx="658">
                  <c:v>12611745.369999999</c:v>
                </c:pt>
                <c:pt idx="659">
                  <c:v>12838879.766100001</c:v>
                </c:pt>
                <c:pt idx="660">
                  <c:v>13070104.7961</c:v>
                </c:pt>
                <c:pt idx="661">
                  <c:v>13305494.1314</c:v>
                </c:pt>
                <c:pt idx="662">
                  <c:v>13545122.77</c:v>
                </c:pt>
                <c:pt idx="663">
                  <c:v>13789067.060799999</c:v>
                </c:pt>
                <c:pt idx="664">
                  <c:v>14037404.727600001</c:v>
                </c:pt>
                <c:pt idx="665">
                  <c:v>14290214.8939</c:v>
                </c:pt>
                <c:pt idx="666">
                  <c:v>14547578.1085</c:v>
                </c:pt>
                <c:pt idx="667">
                  <c:v>14809576.3705</c:v>
                </c:pt>
                <c:pt idx="668">
                  <c:v>15076293.155999999</c:v>
                </c:pt>
                <c:pt idx="669">
                  <c:v>15347813.444499999</c:v>
                </c:pt>
                <c:pt idx="670">
                  <c:v>15624223.7458</c:v>
                </c:pt>
                <c:pt idx="671">
                  <c:v>15905612.127800001</c:v>
                </c:pt>
                <c:pt idx="672">
                  <c:v>16192068.2446</c:v>
                </c:pt>
                <c:pt idx="673">
                  <c:v>16483683.364800001</c:v>
                </c:pt>
                <c:pt idx="674">
                  <c:v>16780550.400699999</c:v>
                </c:pt>
                <c:pt idx="675">
                  <c:v>17082763.938099999</c:v>
                </c:pt>
                <c:pt idx="676">
                  <c:v>17390420.266100001</c:v>
                </c:pt>
                <c:pt idx="677">
                  <c:v>17703617.408</c:v>
                </c:pt>
                <c:pt idx="678">
                  <c:v>18022455.1525</c:v>
                </c:pt>
                <c:pt idx="679">
                  <c:v>18347035.085499998</c:v>
                </c:pt>
                <c:pt idx="680">
                  <c:v>18677460.622200001</c:v>
                </c:pt>
                <c:pt idx="681">
                  <c:v>19013837.0407</c:v>
                </c:pt>
                <c:pt idx="682">
                  <c:v>19356271.514800001</c:v>
                </c:pt>
                <c:pt idx="683">
                  <c:v>19704873.148600001</c:v>
                </c:pt>
                <c:pt idx="684">
                  <c:v>20059753.011</c:v>
                </c:pt>
                <c:pt idx="685">
                  <c:v>20421024.171500001</c:v>
                </c:pt>
                <c:pt idx="686">
                  <c:v>20788801.735599998</c:v>
                </c:pt>
                <c:pt idx="687">
                  <c:v>21163202.882199999</c:v>
                </c:pt>
                <c:pt idx="688">
                  <c:v>21544346.9003</c:v>
                </c:pt>
                <c:pt idx="689">
                  <c:v>21932355.227299999</c:v>
                </c:pt>
                <c:pt idx="690">
                  <c:v>22327351.487799998</c:v>
                </c:pt>
                <c:pt idx="691">
                  <c:v>22729461.532600001</c:v>
                </c:pt>
                <c:pt idx="692">
                  <c:v>23138813.479200002</c:v>
                </c:pt>
                <c:pt idx="693">
                  <c:v>23555537.752599999</c:v>
                </c:pt>
                <c:pt idx="694">
                  <c:v>23979767.126400001</c:v>
                </c:pt>
                <c:pt idx="695">
                  <c:v>24411636.765799999</c:v>
                </c:pt>
                <c:pt idx="696">
                  <c:v>24851284.2698</c:v>
                </c:pt>
                <c:pt idx="697">
                  <c:v>25298849.715999998</c:v>
                </c:pt>
                <c:pt idx="698">
                  <c:v>25754475.704500001</c:v>
                </c:pt>
                <c:pt idx="699">
                  <c:v>26218307.4038</c:v>
                </c:pt>
                <c:pt idx="700">
                  <c:v>26690492.596500002</c:v>
                </c:pt>
                <c:pt idx="701">
                  <c:v>27171181.727000002</c:v>
                </c:pt>
                <c:pt idx="702">
                  <c:v>27660527.949200001</c:v>
                </c:pt>
                <c:pt idx="703">
                  <c:v>28158687.175099999</c:v>
                </c:pt>
                <c:pt idx="704">
                  <c:v>28665818.124600001</c:v>
                </c:pt>
                <c:pt idx="705">
                  <c:v>29182082.376400001</c:v>
                </c:pt>
                <c:pt idx="706">
                  <c:v>29707644.419</c:v>
                </c:pt>
                <c:pt idx="707">
                  <c:v>30242671.7031</c:v>
                </c:pt>
                <c:pt idx="708">
                  <c:v>30787334.695500001</c:v>
                </c:pt>
                <c:pt idx="709">
                  <c:v>31341806.9329</c:v>
                </c:pt>
                <c:pt idx="710">
                  <c:v>31906265.077300001</c:v>
                </c:pt>
                <c:pt idx="711">
                  <c:v>32480888.972399998</c:v>
                </c:pt>
                <c:pt idx="712">
                  <c:v>33065861.7009</c:v>
                </c:pt>
                <c:pt idx="713">
                  <c:v>33661369.642700002</c:v>
                </c:pt>
                <c:pt idx="714">
                  <c:v>34267602.534299999</c:v>
                </c:pt>
                <c:pt idx="715">
                  <c:v>34884753.5295</c:v>
                </c:pt>
                <c:pt idx="716">
                  <c:v>35513019.260600001</c:v>
                </c:pt>
                <c:pt idx="717">
                  <c:v>36152599.901100002</c:v>
                </c:pt>
                <c:pt idx="718">
                  <c:v>36803699.229800001</c:v>
                </c:pt>
                <c:pt idx="719">
                  <c:v>37466524.695500001</c:v>
                </c:pt>
                <c:pt idx="720">
                  <c:v>38141287.482799999</c:v>
                </c:pt>
                <c:pt idx="721">
                  <c:v>38828202.5801</c:v>
                </c:pt>
                <c:pt idx="722">
                  <c:v>39527488.8473</c:v>
                </c:pt>
                <c:pt idx="723">
                  <c:v>40000000</c:v>
                </c:pt>
              </c:numCache>
            </c:numRef>
          </c:xVal>
          <c:yVal>
            <c:numRef>
              <c:f>'cwx813'!$D$4:$D$727</c:f>
              <c:numCache>
                <c:formatCode>General</c:formatCode>
                <c:ptCount val="724"/>
                <c:pt idx="0">
                  <c:v>-79.871061014999995</c:v>
                </c:pt>
                <c:pt idx="1">
                  <c:v>-80.366654693300006</c:v>
                </c:pt>
                <c:pt idx="2">
                  <c:v>-80.465051477100005</c:v>
                </c:pt>
                <c:pt idx="3">
                  <c:v>-80.967367127700001</c:v>
                </c:pt>
                <c:pt idx="4">
                  <c:v>-81.223111685700005</c:v>
                </c:pt>
                <c:pt idx="5">
                  <c:v>-80.748250751100002</c:v>
                </c:pt>
                <c:pt idx="6">
                  <c:v>-81.263857756099995</c:v>
                </c:pt>
                <c:pt idx="7">
                  <c:v>-81.821986158000001</c:v>
                </c:pt>
                <c:pt idx="8">
                  <c:v>-83.1428531193</c:v>
                </c:pt>
                <c:pt idx="9">
                  <c:v>-83.275022221699999</c:v>
                </c:pt>
                <c:pt idx="10">
                  <c:v>-81.024562178899998</c:v>
                </c:pt>
                <c:pt idx="11">
                  <c:v>-80.962161300999995</c:v>
                </c:pt>
                <c:pt idx="12">
                  <c:v>-81.115732818500007</c:v>
                </c:pt>
                <c:pt idx="13">
                  <c:v>-82.397218034800005</c:v>
                </c:pt>
                <c:pt idx="14">
                  <c:v>-82.847704390800004</c:v>
                </c:pt>
                <c:pt idx="15">
                  <c:v>-83.531763800299998</c:v>
                </c:pt>
                <c:pt idx="16">
                  <c:v>-83.474227969400005</c:v>
                </c:pt>
                <c:pt idx="17">
                  <c:v>-84.028844202499997</c:v>
                </c:pt>
                <c:pt idx="18">
                  <c:v>-82.969567471600001</c:v>
                </c:pt>
                <c:pt idx="19">
                  <c:v>-83.238762204799997</c:v>
                </c:pt>
                <c:pt idx="20">
                  <c:v>-82.324416305699998</c:v>
                </c:pt>
                <c:pt idx="21">
                  <c:v>-83.610768755300001</c:v>
                </c:pt>
                <c:pt idx="22">
                  <c:v>-85.791750832399998</c:v>
                </c:pt>
                <c:pt idx="23">
                  <c:v>-85.342881935199998</c:v>
                </c:pt>
                <c:pt idx="24">
                  <c:v>-85.6306143308</c:v>
                </c:pt>
                <c:pt idx="25">
                  <c:v>-84.879489166900001</c:v>
                </c:pt>
                <c:pt idx="26">
                  <c:v>-84.174883665199999</c:v>
                </c:pt>
                <c:pt idx="27">
                  <c:v>-84.390123417699996</c:v>
                </c:pt>
                <c:pt idx="28">
                  <c:v>-85.419632478599993</c:v>
                </c:pt>
                <c:pt idx="29">
                  <c:v>-84.972006656800005</c:v>
                </c:pt>
                <c:pt idx="30">
                  <c:v>-85.523681557000003</c:v>
                </c:pt>
                <c:pt idx="31">
                  <c:v>-86.932095917200002</c:v>
                </c:pt>
                <c:pt idx="32">
                  <c:v>-87.111763448900007</c:v>
                </c:pt>
                <c:pt idx="33">
                  <c:v>-85.747692413400003</c:v>
                </c:pt>
                <c:pt idx="34">
                  <c:v>-85.568578308599996</c:v>
                </c:pt>
                <c:pt idx="35">
                  <c:v>-86.157788587599995</c:v>
                </c:pt>
                <c:pt idx="36">
                  <c:v>-86.218328278499996</c:v>
                </c:pt>
                <c:pt idx="37">
                  <c:v>-86.313209933799996</c:v>
                </c:pt>
                <c:pt idx="38">
                  <c:v>-86.831915701499994</c:v>
                </c:pt>
                <c:pt idx="39">
                  <c:v>-87.373609520499997</c:v>
                </c:pt>
                <c:pt idx="40">
                  <c:v>-87.677581979899998</c:v>
                </c:pt>
                <c:pt idx="41">
                  <c:v>-87.780422079399997</c:v>
                </c:pt>
                <c:pt idx="42">
                  <c:v>-87.681013299300005</c:v>
                </c:pt>
                <c:pt idx="43">
                  <c:v>-86.519699745400004</c:v>
                </c:pt>
                <c:pt idx="44">
                  <c:v>-88.327562997800001</c:v>
                </c:pt>
                <c:pt idx="45">
                  <c:v>-87.043646838000001</c:v>
                </c:pt>
                <c:pt idx="46">
                  <c:v>-86.363452900599995</c:v>
                </c:pt>
                <c:pt idx="47">
                  <c:v>-86.508393883599993</c:v>
                </c:pt>
                <c:pt idx="48">
                  <c:v>-88.335547154099999</c:v>
                </c:pt>
                <c:pt idx="49">
                  <c:v>-88.140893546900003</c:v>
                </c:pt>
                <c:pt idx="50">
                  <c:v>-88.4419359762</c:v>
                </c:pt>
                <c:pt idx="51">
                  <c:v>-89.336659967800003</c:v>
                </c:pt>
                <c:pt idx="52">
                  <c:v>-88.134093060799998</c:v>
                </c:pt>
                <c:pt idx="53">
                  <c:v>-87.318742714199999</c:v>
                </c:pt>
                <c:pt idx="54">
                  <c:v>-89.273075735899994</c:v>
                </c:pt>
                <c:pt idx="55">
                  <c:v>-87.223797879599999</c:v>
                </c:pt>
                <c:pt idx="56">
                  <c:v>-87.202782000100001</c:v>
                </c:pt>
                <c:pt idx="57">
                  <c:v>-87.461696717600006</c:v>
                </c:pt>
                <c:pt idx="58">
                  <c:v>-87.406962781100006</c:v>
                </c:pt>
                <c:pt idx="59">
                  <c:v>-88.994267961899993</c:v>
                </c:pt>
                <c:pt idx="60">
                  <c:v>-91.8768045626</c:v>
                </c:pt>
                <c:pt idx="61">
                  <c:v>-90.598015909200001</c:v>
                </c:pt>
                <c:pt idx="62">
                  <c:v>-91.058245140099999</c:v>
                </c:pt>
                <c:pt idx="63">
                  <c:v>-89.470462463700002</c:v>
                </c:pt>
                <c:pt idx="64">
                  <c:v>-90.903074575100007</c:v>
                </c:pt>
                <c:pt idx="65">
                  <c:v>-89.208866305200004</c:v>
                </c:pt>
                <c:pt idx="66">
                  <c:v>-89.429348669700005</c:v>
                </c:pt>
                <c:pt idx="67">
                  <c:v>-89.489670308200004</c:v>
                </c:pt>
                <c:pt idx="68">
                  <c:v>-90.317070883400007</c:v>
                </c:pt>
                <c:pt idx="69">
                  <c:v>-91.256376566</c:v>
                </c:pt>
                <c:pt idx="70">
                  <c:v>-90.718862536700001</c:v>
                </c:pt>
                <c:pt idx="71">
                  <c:v>-91.048659276099997</c:v>
                </c:pt>
                <c:pt idx="72">
                  <c:v>-90.456178747999999</c:v>
                </c:pt>
                <c:pt idx="73">
                  <c:v>-91.697125636400003</c:v>
                </c:pt>
                <c:pt idx="74">
                  <c:v>-90.879130985299994</c:v>
                </c:pt>
                <c:pt idx="75">
                  <c:v>-90.449818171000004</c:v>
                </c:pt>
                <c:pt idx="76">
                  <c:v>-90.523681783800001</c:v>
                </c:pt>
                <c:pt idx="77">
                  <c:v>-91.264463866300005</c:v>
                </c:pt>
                <c:pt idx="78">
                  <c:v>-91.336929230999999</c:v>
                </c:pt>
                <c:pt idx="79">
                  <c:v>-93.485791333700007</c:v>
                </c:pt>
                <c:pt idx="80">
                  <c:v>-90.9177016358</c:v>
                </c:pt>
                <c:pt idx="81">
                  <c:v>-93.829748278799997</c:v>
                </c:pt>
                <c:pt idx="82">
                  <c:v>-93.277354798600001</c:v>
                </c:pt>
                <c:pt idx="83">
                  <c:v>-93.595386753200003</c:v>
                </c:pt>
                <c:pt idx="84">
                  <c:v>-93.043156292999996</c:v>
                </c:pt>
                <c:pt idx="85">
                  <c:v>-92.522374179899998</c:v>
                </c:pt>
                <c:pt idx="86">
                  <c:v>-92.578098122599997</c:v>
                </c:pt>
                <c:pt idx="87">
                  <c:v>-91.761997996000005</c:v>
                </c:pt>
                <c:pt idx="88">
                  <c:v>-91.689139583300005</c:v>
                </c:pt>
                <c:pt idx="89">
                  <c:v>-93.471685820999994</c:v>
                </c:pt>
                <c:pt idx="90">
                  <c:v>-92.604373780800003</c:v>
                </c:pt>
                <c:pt idx="91">
                  <c:v>-93.600841078299993</c:v>
                </c:pt>
                <c:pt idx="92">
                  <c:v>-94.383278412400003</c:v>
                </c:pt>
                <c:pt idx="93">
                  <c:v>-93.140716012400006</c:v>
                </c:pt>
                <c:pt idx="94">
                  <c:v>-93.303481380099996</c:v>
                </c:pt>
                <c:pt idx="95">
                  <c:v>-93.108516805999997</c:v>
                </c:pt>
                <c:pt idx="96">
                  <c:v>-93.425467075699999</c:v>
                </c:pt>
                <c:pt idx="97">
                  <c:v>-94.694602976100001</c:v>
                </c:pt>
                <c:pt idx="98">
                  <c:v>-95.373352680300002</c:v>
                </c:pt>
                <c:pt idx="99">
                  <c:v>-94.400295553199996</c:v>
                </c:pt>
                <c:pt idx="100">
                  <c:v>-92.905390236599999</c:v>
                </c:pt>
                <c:pt idx="101">
                  <c:v>-93.048435196300005</c:v>
                </c:pt>
                <c:pt idx="102">
                  <c:v>-94.552861426600003</c:v>
                </c:pt>
                <c:pt idx="103">
                  <c:v>-95.270436644499995</c:v>
                </c:pt>
                <c:pt idx="104">
                  <c:v>-94.659733000000003</c:v>
                </c:pt>
                <c:pt idx="105">
                  <c:v>-94.8610105387</c:v>
                </c:pt>
                <c:pt idx="106">
                  <c:v>-94.907495539199999</c:v>
                </c:pt>
                <c:pt idx="107">
                  <c:v>-94.611912560299999</c:v>
                </c:pt>
                <c:pt idx="108">
                  <c:v>-94.934303946</c:v>
                </c:pt>
                <c:pt idx="109">
                  <c:v>-94.681270774500007</c:v>
                </c:pt>
                <c:pt idx="110">
                  <c:v>-95.036903557900004</c:v>
                </c:pt>
                <c:pt idx="111">
                  <c:v>-96.069806911599997</c:v>
                </c:pt>
                <c:pt idx="112">
                  <c:v>-95.1846171838</c:v>
                </c:pt>
                <c:pt idx="113">
                  <c:v>-95.890524067100003</c:v>
                </c:pt>
                <c:pt idx="114">
                  <c:v>-95.291611730400007</c:v>
                </c:pt>
                <c:pt idx="115">
                  <c:v>-95.237840377400005</c:v>
                </c:pt>
                <c:pt idx="116">
                  <c:v>-95.687198520500004</c:v>
                </c:pt>
                <c:pt idx="117">
                  <c:v>-94.585887207300004</c:v>
                </c:pt>
                <c:pt idx="118">
                  <c:v>-94.822352511000005</c:v>
                </c:pt>
                <c:pt idx="119">
                  <c:v>-96.114049155900005</c:v>
                </c:pt>
                <c:pt idx="120">
                  <c:v>-95.767007060599994</c:v>
                </c:pt>
                <c:pt idx="121">
                  <c:v>-95.443461442200004</c:v>
                </c:pt>
                <c:pt idx="122">
                  <c:v>-95.934346870900001</c:v>
                </c:pt>
                <c:pt idx="123">
                  <c:v>-95.750446775699999</c:v>
                </c:pt>
                <c:pt idx="124">
                  <c:v>-95.8826845257</c:v>
                </c:pt>
                <c:pt idx="125">
                  <c:v>-97.513859249999996</c:v>
                </c:pt>
                <c:pt idx="126">
                  <c:v>-95.322889876100007</c:v>
                </c:pt>
                <c:pt idx="127">
                  <c:v>-96.434354217000006</c:v>
                </c:pt>
                <c:pt idx="128">
                  <c:v>-97.184904590599999</c:v>
                </c:pt>
                <c:pt idx="129">
                  <c:v>-96.230106629900007</c:v>
                </c:pt>
                <c:pt idx="130">
                  <c:v>-96.476947616000004</c:v>
                </c:pt>
                <c:pt idx="131">
                  <c:v>-97.060386176999998</c:v>
                </c:pt>
                <c:pt idx="132">
                  <c:v>-96.501306045899995</c:v>
                </c:pt>
                <c:pt idx="133">
                  <c:v>-97.341101715199997</c:v>
                </c:pt>
                <c:pt idx="134">
                  <c:v>-97.457921471399999</c:v>
                </c:pt>
                <c:pt idx="135">
                  <c:v>-96.996769192800002</c:v>
                </c:pt>
                <c:pt idx="136">
                  <c:v>-97.917208651600006</c:v>
                </c:pt>
                <c:pt idx="137">
                  <c:v>-96.982698885000005</c:v>
                </c:pt>
                <c:pt idx="138">
                  <c:v>-97.211057142499996</c:v>
                </c:pt>
                <c:pt idx="139">
                  <c:v>-98.725561959999993</c:v>
                </c:pt>
                <c:pt idx="140">
                  <c:v>-98.395454601699996</c:v>
                </c:pt>
                <c:pt idx="141">
                  <c:v>-98.7758129897</c:v>
                </c:pt>
                <c:pt idx="142">
                  <c:v>-98.586250444000001</c:v>
                </c:pt>
                <c:pt idx="143">
                  <c:v>-98.7344646807</c:v>
                </c:pt>
                <c:pt idx="144">
                  <c:v>-99.145602723600007</c:v>
                </c:pt>
                <c:pt idx="145">
                  <c:v>-98.822561500800006</c:v>
                </c:pt>
                <c:pt idx="146">
                  <c:v>-98.647711895300006</c:v>
                </c:pt>
                <c:pt idx="147">
                  <c:v>-98.487582057899999</c:v>
                </c:pt>
                <c:pt idx="148">
                  <c:v>-98.635815614600006</c:v>
                </c:pt>
                <c:pt idx="149">
                  <c:v>-98.783285088200003</c:v>
                </c:pt>
                <c:pt idx="150">
                  <c:v>-99.024066237300005</c:v>
                </c:pt>
                <c:pt idx="151">
                  <c:v>-99.595395252000003</c:v>
                </c:pt>
                <c:pt idx="152">
                  <c:v>-99.289943789399999</c:v>
                </c:pt>
                <c:pt idx="153">
                  <c:v>-99.312861447700001</c:v>
                </c:pt>
                <c:pt idx="154">
                  <c:v>-99.813400788300001</c:v>
                </c:pt>
                <c:pt idx="155">
                  <c:v>-99.607664018099996</c:v>
                </c:pt>
                <c:pt idx="156">
                  <c:v>-99.699822165599997</c:v>
                </c:pt>
                <c:pt idx="157">
                  <c:v>-100.118159617</c:v>
                </c:pt>
                <c:pt idx="158">
                  <c:v>-100.105272731</c:v>
                </c:pt>
                <c:pt idx="159">
                  <c:v>-100.06535840700001</c:v>
                </c:pt>
                <c:pt idx="160">
                  <c:v>-99.970792904000007</c:v>
                </c:pt>
                <c:pt idx="161">
                  <c:v>-100.223662369</c:v>
                </c:pt>
                <c:pt idx="162">
                  <c:v>-99.959061974999997</c:v>
                </c:pt>
                <c:pt idx="163">
                  <c:v>-99.874847588799994</c:v>
                </c:pt>
                <c:pt idx="164">
                  <c:v>-99.853882123099993</c:v>
                </c:pt>
                <c:pt idx="165">
                  <c:v>-99.823908239700003</c:v>
                </c:pt>
                <c:pt idx="166">
                  <c:v>-100.21991471</c:v>
                </c:pt>
                <c:pt idx="167">
                  <c:v>-100.667075326</c:v>
                </c:pt>
                <c:pt idx="168">
                  <c:v>-100.845023457</c:v>
                </c:pt>
                <c:pt idx="169">
                  <c:v>-101.375287904</c:v>
                </c:pt>
                <c:pt idx="170">
                  <c:v>-101.497092451</c:v>
                </c:pt>
                <c:pt idx="171">
                  <c:v>-101.189927164</c:v>
                </c:pt>
                <c:pt idx="172">
                  <c:v>-101.521238086</c:v>
                </c:pt>
                <c:pt idx="173">
                  <c:v>-101.63338507</c:v>
                </c:pt>
                <c:pt idx="174">
                  <c:v>-101.383844752</c:v>
                </c:pt>
                <c:pt idx="175">
                  <c:v>-101.46133241</c:v>
                </c:pt>
                <c:pt idx="176">
                  <c:v>-101.677574112</c:v>
                </c:pt>
                <c:pt idx="177">
                  <c:v>-101.821504068</c:v>
                </c:pt>
                <c:pt idx="178">
                  <c:v>-101.765608958</c:v>
                </c:pt>
                <c:pt idx="179">
                  <c:v>-101.917186685</c:v>
                </c:pt>
                <c:pt idx="180">
                  <c:v>-102.711820733</c:v>
                </c:pt>
                <c:pt idx="181">
                  <c:v>-102.116196024</c:v>
                </c:pt>
                <c:pt idx="182">
                  <c:v>-101.75835523400001</c:v>
                </c:pt>
                <c:pt idx="183">
                  <c:v>-101.810677876</c:v>
                </c:pt>
                <c:pt idx="184">
                  <c:v>-102.206372251</c:v>
                </c:pt>
                <c:pt idx="185">
                  <c:v>-102.270720995</c:v>
                </c:pt>
                <c:pt idx="186">
                  <c:v>-102.695784624</c:v>
                </c:pt>
                <c:pt idx="187">
                  <c:v>-102.56562122299999</c:v>
                </c:pt>
                <c:pt idx="188">
                  <c:v>-102.953099854</c:v>
                </c:pt>
                <c:pt idx="189">
                  <c:v>-102.730210281</c:v>
                </c:pt>
                <c:pt idx="190">
                  <c:v>-103.206693255</c:v>
                </c:pt>
                <c:pt idx="191">
                  <c:v>-103.68266431000001</c:v>
                </c:pt>
                <c:pt idx="192">
                  <c:v>-103.02278647</c:v>
                </c:pt>
                <c:pt idx="193">
                  <c:v>-103.24182177500001</c:v>
                </c:pt>
                <c:pt idx="194">
                  <c:v>-103.189698018</c:v>
                </c:pt>
                <c:pt idx="195">
                  <c:v>-103.01789416699999</c:v>
                </c:pt>
                <c:pt idx="196">
                  <c:v>-103.255158095</c:v>
                </c:pt>
                <c:pt idx="197">
                  <c:v>-103.601650304</c:v>
                </c:pt>
                <c:pt idx="198">
                  <c:v>-103.744244677</c:v>
                </c:pt>
                <c:pt idx="199">
                  <c:v>-103.595313319</c:v>
                </c:pt>
                <c:pt idx="200">
                  <c:v>-103.751321655</c:v>
                </c:pt>
                <c:pt idx="201">
                  <c:v>-103.735956</c:v>
                </c:pt>
                <c:pt idx="202">
                  <c:v>-103.594303298</c:v>
                </c:pt>
                <c:pt idx="203">
                  <c:v>-104.033725426</c:v>
                </c:pt>
                <c:pt idx="204">
                  <c:v>-103.631550725</c:v>
                </c:pt>
                <c:pt idx="205">
                  <c:v>-103.960747306</c:v>
                </c:pt>
                <c:pt idx="206">
                  <c:v>-104.17738149900001</c:v>
                </c:pt>
                <c:pt idx="207">
                  <c:v>-104.330778431</c:v>
                </c:pt>
                <c:pt idx="208">
                  <c:v>-104.45802057900001</c:v>
                </c:pt>
                <c:pt idx="209">
                  <c:v>-104.208969408</c:v>
                </c:pt>
                <c:pt idx="210">
                  <c:v>-104.53884090299999</c:v>
                </c:pt>
                <c:pt idx="211">
                  <c:v>-103.90637173499999</c:v>
                </c:pt>
                <c:pt idx="212">
                  <c:v>-104.82406003299999</c:v>
                </c:pt>
                <c:pt idx="213">
                  <c:v>-104.443868975</c:v>
                </c:pt>
                <c:pt idx="214">
                  <c:v>-104.89104951</c:v>
                </c:pt>
                <c:pt idx="215">
                  <c:v>-104.487002476</c:v>
                </c:pt>
                <c:pt idx="216">
                  <c:v>-104.834142613</c:v>
                </c:pt>
                <c:pt idx="217">
                  <c:v>-104.147707092</c:v>
                </c:pt>
                <c:pt idx="218">
                  <c:v>-104.779550981</c:v>
                </c:pt>
                <c:pt idx="219">
                  <c:v>-104.631956301</c:v>
                </c:pt>
                <c:pt idx="220">
                  <c:v>-104.775384995</c:v>
                </c:pt>
                <c:pt idx="221">
                  <c:v>-105.212350085</c:v>
                </c:pt>
                <c:pt idx="222">
                  <c:v>-105.129951902</c:v>
                </c:pt>
                <c:pt idx="223">
                  <c:v>-105.058370788</c:v>
                </c:pt>
                <c:pt idx="224">
                  <c:v>-105.15894782700001</c:v>
                </c:pt>
                <c:pt idx="225">
                  <c:v>-104.94280169699999</c:v>
                </c:pt>
                <c:pt idx="226">
                  <c:v>-105.31068454</c:v>
                </c:pt>
                <c:pt idx="227">
                  <c:v>-105.24123425800001</c:v>
                </c:pt>
                <c:pt idx="228">
                  <c:v>-105.55127026</c:v>
                </c:pt>
                <c:pt idx="229">
                  <c:v>-105.34352953200001</c:v>
                </c:pt>
                <c:pt idx="230">
                  <c:v>-105.30924264399999</c:v>
                </c:pt>
                <c:pt idx="231">
                  <c:v>-105.307298336</c:v>
                </c:pt>
                <c:pt idx="232">
                  <c:v>-105.361596398</c:v>
                </c:pt>
                <c:pt idx="233">
                  <c:v>-105.24312821300001</c:v>
                </c:pt>
                <c:pt idx="234">
                  <c:v>-105.327660693</c:v>
                </c:pt>
                <c:pt idx="235">
                  <c:v>-105.295910572</c:v>
                </c:pt>
                <c:pt idx="236">
                  <c:v>-105.576705026</c:v>
                </c:pt>
                <c:pt idx="237">
                  <c:v>-105.849797772</c:v>
                </c:pt>
                <c:pt idx="238">
                  <c:v>-105.795116693</c:v>
                </c:pt>
                <c:pt idx="239">
                  <c:v>-105.910092797</c:v>
                </c:pt>
                <c:pt idx="240">
                  <c:v>-105.547467372</c:v>
                </c:pt>
                <c:pt idx="241">
                  <c:v>-105.462448916</c:v>
                </c:pt>
                <c:pt idx="242">
                  <c:v>-105.6609318</c:v>
                </c:pt>
                <c:pt idx="243">
                  <c:v>-105.665784265</c:v>
                </c:pt>
                <c:pt idx="244">
                  <c:v>-105.61816955499999</c:v>
                </c:pt>
                <c:pt idx="245">
                  <c:v>-105.744055962</c:v>
                </c:pt>
                <c:pt idx="246">
                  <c:v>-105.63931458499999</c:v>
                </c:pt>
                <c:pt idx="247">
                  <c:v>-105.63733839299999</c:v>
                </c:pt>
                <c:pt idx="248">
                  <c:v>-105.679256145</c:v>
                </c:pt>
                <c:pt idx="249">
                  <c:v>-105.187105407</c:v>
                </c:pt>
                <c:pt idx="250">
                  <c:v>-105.907175341</c:v>
                </c:pt>
                <c:pt idx="251">
                  <c:v>-105.57618343599999</c:v>
                </c:pt>
                <c:pt idx="252">
                  <c:v>-105.687148362</c:v>
                </c:pt>
                <c:pt idx="253">
                  <c:v>-105.776149319</c:v>
                </c:pt>
                <c:pt idx="254">
                  <c:v>-105.447885431</c:v>
                </c:pt>
                <c:pt idx="255">
                  <c:v>-105.91351104100001</c:v>
                </c:pt>
                <c:pt idx="256">
                  <c:v>-105.438532491</c:v>
                </c:pt>
                <c:pt idx="257">
                  <c:v>-105.642923799</c:v>
                </c:pt>
                <c:pt idx="258">
                  <c:v>-105.61368321400001</c:v>
                </c:pt>
                <c:pt idx="259">
                  <c:v>-105.702876121</c:v>
                </c:pt>
                <c:pt idx="260">
                  <c:v>-105.605202533</c:v>
                </c:pt>
                <c:pt idx="261">
                  <c:v>-105.530100784</c:v>
                </c:pt>
                <c:pt idx="262">
                  <c:v>-105.61500676999999</c:v>
                </c:pt>
                <c:pt idx="263">
                  <c:v>-105.583900476</c:v>
                </c:pt>
                <c:pt idx="264">
                  <c:v>-105.520265685</c:v>
                </c:pt>
                <c:pt idx="265">
                  <c:v>-105.553912053</c:v>
                </c:pt>
                <c:pt idx="266">
                  <c:v>-105.658039847</c:v>
                </c:pt>
                <c:pt idx="267">
                  <c:v>-105.56881366099999</c:v>
                </c:pt>
                <c:pt idx="268">
                  <c:v>-105.30437735</c:v>
                </c:pt>
                <c:pt idx="269">
                  <c:v>-105.43661294</c:v>
                </c:pt>
                <c:pt idx="270">
                  <c:v>-105.56427092200001</c:v>
                </c:pt>
                <c:pt idx="271">
                  <c:v>-105.46367630500001</c:v>
                </c:pt>
                <c:pt idx="272">
                  <c:v>-105.345408023</c:v>
                </c:pt>
                <c:pt idx="273">
                  <c:v>-105.596874449</c:v>
                </c:pt>
                <c:pt idx="274">
                  <c:v>-105.41558676699999</c:v>
                </c:pt>
                <c:pt idx="275">
                  <c:v>-105.241063281</c:v>
                </c:pt>
                <c:pt idx="276">
                  <c:v>-105.26709154300001</c:v>
                </c:pt>
                <c:pt idx="277">
                  <c:v>-105.498603496</c:v>
                </c:pt>
                <c:pt idx="278">
                  <c:v>-105.18485486900001</c:v>
                </c:pt>
                <c:pt idx="279">
                  <c:v>-105.072758249</c:v>
                </c:pt>
                <c:pt idx="280">
                  <c:v>-105.31967997700001</c:v>
                </c:pt>
                <c:pt idx="281">
                  <c:v>-105.59997798800001</c:v>
                </c:pt>
                <c:pt idx="282">
                  <c:v>-105.39618791300001</c:v>
                </c:pt>
                <c:pt idx="283">
                  <c:v>-105.061464073</c:v>
                </c:pt>
                <c:pt idx="284">
                  <c:v>-105.154760524</c:v>
                </c:pt>
                <c:pt idx="285">
                  <c:v>-105.22058805</c:v>
                </c:pt>
                <c:pt idx="286">
                  <c:v>-105.003354143</c:v>
                </c:pt>
                <c:pt idx="287">
                  <c:v>-104.911216743</c:v>
                </c:pt>
                <c:pt idx="288">
                  <c:v>-105.161039003</c:v>
                </c:pt>
                <c:pt idx="289">
                  <c:v>-105.053340711</c:v>
                </c:pt>
                <c:pt idx="290">
                  <c:v>-104.98626563099999</c:v>
                </c:pt>
                <c:pt idx="291">
                  <c:v>-104.873491526</c:v>
                </c:pt>
                <c:pt idx="292">
                  <c:v>-104.883034073</c:v>
                </c:pt>
                <c:pt idx="293">
                  <c:v>-104.883056399</c:v>
                </c:pt>
                <c:pt idx="294">
                  <c:v>-104.75875899</c:v>
                </c:pt>
                <c:pt idx="295">
                  <c:v>-104.76524709900001</c:v>
                </c:pt>
                <c:pt idx="296">
                  <c:v>-104.857645254</c:v>
                </c:pt>
                <c:pt idx="297">
                  <c:v>-104.627898011</c:v>
                </c:pt>
                <c:pt idx="298">
                  <c:v>-104.441133264</c:v>
                </c:pt>
                <c:pt idx="299">
                  <c:v>-104.523438095</c:v>
                </c:pt>
                <c:pt idx="300">
                  <c:v>-104.81294161300001</c:v>
                </c:pt>
                <c:pt idx="301">
                  <c:v>-104.635293898</c:v>
                </c:pt>
                <c:pt idx="302">
                  <c:v>-104.53924960000001</c:v>
                </c:pt>
                <c:pt idx="303">
                  <c:v>-104.471046559</c:v>
                </c:pt>
                <c:pt idx="304">
                  <c:v>-104.58575919499999</c:v>
                </c:pt>
                <c:pt idx="305">
                  <c:v>-104.413858691</c:v>
                </c:pt>
                <c:pt idx="306">
                  <c:v>-104.65036607899999</c:v>
                </c:pt>
                <c:pt idx="307">
                  <c:v>-104.63223354900001</c:v>
                </c:pt>
                <c:pt idx="308">
                  <c:v>-104.337987043</c:v>
                </c:pt>
                <c:pt idx="309">
                  <c:v>-104.340743602</c:v>
                </c:pt>
                <c:pt idx="310">
                  <c:v>-104.323271584</c:v>
                </c:pt>
                <c:pt idx="311">
                  <c:v>-104.365020511</c:v>
                </c:pt>
                <c:pt idx="312">
                  <c:v>-104.149874314</c:v>
                </c:pt>
                <c:pt idx="313">
                  <c:v>-104.328508967</c:v>
                </c:pt>
                <c:pt idx="314">
                  <c:v>-104.255310538</c:v>
                </c:pt>
                <c:pt idx="315">
                  <c:v>-103.891511509</c:v>
                </c:pt>
                <c:pt idx="316">
                  <c:v>-103.89658238600001</c:v>
                </c:pt>
                <c:pt idx="317">
                  <c:v>-104.199695672</c:v>
                </c:pt>
                <c:pt idx="318">
                  <c:v>-104.687568871</c:v>
                </c:pt>
                <c:pt idx="319">
                  <c:v>-104.76328097699999</c:v>
                </c:pt>
                <c:pt idx="320">
                  <c:v>-104.877785864</c:v>
                </c:pt>
                <c:pt idx="321">
                  <c:v>-104.987622847</c:v>
                </c:pt>
                <c:pt idx="322">
                  <c:v>-105.10871184299999</c:v>
                </c:pt>
                <c:pt idx="323">
                  <c:v>-105.17789028599999</c:v>
                </c:pt>
                <c:pt idx="324">
                  <c:v>-105.257490832</c:v>
                </c:pt>
                <c:pt idx="325">
                  <c:v>-105.52008539099999</c:v>
                </c:pt>
                <c:pt idx="326">
                  <c:v>-105.72137883000001</c:v>
                </c:pt>
                <c:pt idx="327">
                  <c:v>-105.75701016399999</c:v>
                </c:pt>
                <c:pt idx="328">
                  <c:v>-105.89547502400001</c:v>
                </c:pt>
                <c:pt idx="329">
                  <c:v>-106.059912794</c:v>
                </c:pt>
                <c:pt idx="330">
                  <c:v>-106.23089911300001</c:v>
                </c:pt>
                <c:pt idx="331">
                  <c:v>-106.36414531</c:v>
                </c:pt>
                <c:pt idx="332">
                  <c:v>-106.66446698599999</c:v>
                </c:pt>
                <c:pt idx="333">
                  <c:v>-106.781247803</c:v>
                </c:pt>
                <c:pt idx="334">
                  <c:v>-106.99615993800001</c:v>
                </c:pt>
                <c:pt idx="335">
                  <c:v>-106.985254837</c:v>
                </c:pt>
                <c:pt idx="336">
                  <c:v>-107.260878799</c:v>
                </c:pt>
                <c:pt idx="337">
                  <c:v>-107.483002267</c:v>
                </c:pt>
                <c:pt idx="338">
                  <c:v>-107.685432245</c:v>
                </c:pt>
                <c:pt idx="339">
                  <c:v>-107.778432862</c:v>
                </c:pt>
                <c:pt idx="340">
                  <c:v>-108.173408092</c:v>
                </c:pt>
                <c:pt idx="341">
                  <c:v>-108.350563373</c:v>
                </c:pt>
                <c:pt idx="342">
                  <c:v>-108.60954750000001</c:v>
                </c:pt>
                <c:pt idx="343">
                  <c:v>-108.647402078</c:v>
                </c:pt>
                <c:pt idx="344">
                  <c:v>-108.98930520499999</c:v>
                </c:pt>
                <c:pt idx="345">
                  <c:v>-109.33976642899999</c:v>
                </c:pt>
                <c:pt idx="346">
                  <c:v>-109.434345158</c:v>
                </c:pt>
                <c:pt idx="347">
                  <c:v>-109.490714817</c:v>
                </c:pt>
                <c:pt idx="348">
                  <c:v>-110.00912079</c:v>
                </c:pt>
                <c:pt idx="349">
                  <c:v>-110.010693409</c:v>
                </c:pt>
                <c:pt idx="350">
                  <c:v>-110.331621841</c:v>
                </c:pt>
                <c:pt idx="351">
                  <c:v>-110.627539281</c:v>
                </c:pt>
                <c:pt idx="352">
                  <c:v>-110.849108841</c:v>
                </c:pt>
                <c:pt idx="353">
                  <c:v>-111.081300709</c:v>
                </c:pt>
                <c:pt idx="354">
                  <c:v>-111.567172918</c:v>
                </c:pt>
                <c:pt idx="355">
                  <c:v>-111.567722602</c:v>
                </c:pt>
                <c:pt idx="356">
                  <c:v>-111.723969486</c:v>
                </c:pt>
                <c:pt idx="357">
                  <c:v>-111.77229507200001</c:v>
                </c:pt>
                <c:pt idx="358">
                  <c:v>-112.124592279</c:v>
                </c:pt>
                <c:pt idx="359">
                  <c:v>-112.391786041</c:v>
                </c:pt>
                <c:pt idx="360">
                  <c:v>-112.799708088</c:v>
                </c:pt>
                <c:pt idx="361">
                  <c:v>-112.937220142</c:v>
                </c:pt>
                <c:pt idx="362">
                  <c:v>-113.17895457500001</c:v>
                </c:pt>
                <c:pt idx="363">
                  <c:v>-113.455879779</c:v>
                </c:pt>
                <c:pt idx="364">
                  <c:v>-113.647053054</c:v>
                </c:pt>
                <c:pt idx="365">
                  <c:v>-113.86519424799999</c:v>
                </c:pt>
                <c:pt idx="366">
                  <c:v>-114.040069927</c:v>
                </c:pt>
                <c:pt idx="367">
                  <c:v>-114.29072251700001</c:v>
                </c:pt>
                <c:pt idx="368">
                  <c:v>-114.406557099</c:v>
                </c:pt>
                <c:pt idx="369">
                  <c:v>-114.699063731</c:v>
                </c:pt>
                <c:pt idx="370">
                  <c:v>-115.004183325</c:v>
                </c:pt>
                <c:pt idx="371">
                  <c:v>-115.358337546</c:v>
                </c:pt>
                <c:pt idx="372">
                  <c:v>-115.376276635</c:v>
                </c:pt>
                <c:pt idx="373">
                  <c:v>-115.79345487000001</c:v>
                </c:pt>
                <c:pt idx="374">
                  <c:v>-115.906194716</c:v>
                </c:pt>
                <c:pt idx="375">
                  <c:v>-116.238215137</c:v>
                </c:pt>
                <c:pt idx="376">
                  <c:v>-116.50361057400001</c:v>
                </c:pt>
                <c:pt idx="377">
                  <c:v>-116.674874133</c:v>
                </c:pt>
                <c:pt idx="378">
                  <c:v>-116.948073048</c:v>
                </c:pt>
                <c:pt idx="379">
                  <c:v>-117.16020736500001</c:v>
                </c:pt>
                <c:pt idx="380">
                  <c:v>-117.317312044</c:v>
                </c:pt>
                <c:pt idx="381">
                  <c:v>-117.55398533100001</c:v>
                </c:pt>
                <c:pt idx="382">
                  <c:v>-117.7672214</c:v>
                </c:pt>
                <c:pt idx="383">
                  <c:v>-117.959091712</c:v>
                </c:pt>
                <c:pt idx="384">
                  <c:v>-118.136809007</c:v>
                </c:pt>
                <c:pt idx="385">
                  <c:v>-118.35352012200001</c:v>
                </c:pt>
                <c:pt idx="386">
                  <c:v>-118.54689158399999</c:v>
                </c:pt>
                <c:pt idx="387">
                  <c:v>-118.83871759</c:v>
                </c:pt>
                <c:pt idx="388">
                  <c:v>-119.122477711</c:v>
                </c:pt>
                <c:pt idx="389">
                  <c:v>-119.369741903</c:v>
                </c:pt>
                <c:pt idx="390">
                  <c:v>-119.52713918800001</c:v>
                </c:pt>
                <c:pt idx="391">
                  <c:v>-119.69734913400001</c:v>
                </c:pt>
                <c:pt idx="392">
                  <c:v>-119.989156522</c:v>
                </c:pt>
                <c:pt idx="393">
                  <c:v>-120.095609451</c:v>
                </c:pt>
                <c:pt idx="394">
                  <c:v>-120.154492105</c:v>
                </c:pt>
                <c:pt idx="395">
                  <c:v>-120.55322951700001</c:v>
                </c:pt>
                <c:pt idx="396">
                  <c:v>-120.83111094100001</c:v>
                </c:pt>
                <c:pt idx="397">
                  <c:v>-121.055457635</c:v>
                </c:pt>
                <c:pt idx="398">
                  <c:v>-121.305528966</c:v>
                </c:pt>
                <c:pt idx="399">
                  <c:v>-121.477010726</c:v>
                </c:pt>
                <c:pt idx="400">
                  <c:v>-121.717585367</c:v>
                </c:pt>
                <c:pt idx="401">
                  <c:v>-121.90194916999999</c:v>
                </c:pt>
                <c:pt idx="402">
                  <c:v>-122.03612284800001</c:v>
                </c:pt>
                <c:pt idx="403">
                  <c:v>-122.26655248199999</c:v>
                </c:pt>
                <c:pt idx="404">
                  <c:v>-122.45297538200001</c:v>
                </c:pt>
                <c:pt idx="405">
                  <c:v>-122.70281347</c:v>
                </c:pt>
                <c:pt idx="406">
                  <c:v>-123.005158596</c:v>
                </c:pt>
                <c:pt idx="407">
                  <c:v>-123.105261472</c:v>
                </c:pt>
                <c:pt idx="408">
                  <c:v>-123.29509485600001</c:v>
                </c:pt>
                <c:pt idx="409">
                  <c:v>-123.553031293</c:v>
                </c:pt>
                <c:pt idx="410">
                  <c:v>-123.73970069400001</c:v>
                </c:pt>
                <c:pt idx="411">
                  <c:v>-124.02978133800001</c:v>
                </c:pt>
                <c:pt idx="412">
                  <c:v>-124.161370378</c:v>
                </c:pt>
                <c:pt idx="413">
                  <c:v>-124.443361924</c:v>
                </c:pt>
                <c:pt idx="414">
                  <c:v>-124.734793897</c:v>
                </c:pt>
                <c:pt idx="415">
                  <c:v>-124.84406706199999</c:v>
                </c:pt>
                <c:pt idx="416">
                  <c:v>-124.97621130100001</c:v>
                </c:pt>
                <c:pt idx="417">
                  <c:v>-125.15110310199999</c:v>
                </c:pt>
                <c:pt idx="418">
                  <c:v>-125.340658988</c:v>
                </c:pt>
                <c:pt idx="419">
                  <c:v>-125.57201782999999</c:v>
                </c:pt>
                <c:pt idx="420">
                  <c:v>-125.801608364</c:v>
                </c:pt>
                <c:pt idx="421">
                  <c:v>-126.018036475</c:v>
                </c:pt>
                <c:pt idx="422">
                  <c:v>-126.151492328</c:v>
                </c:pt>
                <c:pt idx="423">
                  <c:v>-126.31416751099999</c:v>
                </c:pt>
                <c:pt idx="424">
                  <c:v>-126.52663584299999</c:v>
                </c:pt>
                <c:pt idx="425">
                  <c:v>-126.76943097</c:v>
                </c:pt>
                <c:pt idx="426">
                  <c:v>-127.01646476000001</c:v>
                </c:pt>
                <c:pt idx="427">
                  <c:v>-127.15150651800001</c:v>
                </c:pt>
                <c:pt idx="428">
                  <c:v>-127.349668189</c:v>
                </c:pt>
                <c:pt idx="429">
                  <c:v>-127.54828119</c:v>
                </c:pt>
                <c:pt idx="430">
                  <c:v>-127.714128872</c:v>
                </c:pt>
                <c:pt idx="431">
                  <c:v>-127.946646441</c:v>
                </c:pt>
                <c:pt idx="432">
                  <c:v>-128.205917857</c:v>
                </c:pt>
                <c:pt idx="433">
                  <c:v>-128.30667874700001</c:v>
                </c:pt>
                <c:pt idx="434">
                  <c:v>-128.55021693099999</c:v>
                </c:pt>
                <c:pt idx="435">
                  <c:v>-128.64718263200001</c:v>
                </c:pt>
                <c:pt idx="436">
                  <c:v>-128.83009887899999</c:v>
                </c:pt>
                <c:pt idx="437">
                  <c:v>-129.043177751</c:v>
                </c:pt>
                <c:pt idx="438">
                  <c:v>-129.26146630400001</c:v>
                </c:pt>
                <c:pt idx="439">
                  <c:v>-129.50704237400001</c:v>
                </c:pt>
                <c:pt idx="440">
                  <c:v>-129.65366090699999</c:v>
                </c:pt>
                <c:pt idx="441">
                  <c:v>-129.915318265</c:v>
                </c:pt>
                <c:pt idx="442">
                  <c:v>-129.911540444</c:v>
                </c:pt>
                <c:pt idx="443">
                  <c:v>-130.13394783199999</c:v>
                </c:pt>
                <c:pt idx="444">
                  <c:v>-130.41847346</c:v>
                </c:pt>
                <c:pt idx="445">
                  <c:v>-130.597453454</c:v>
                </c:pt>
                <c:pt idx="446">
                  <c:v>-130.83680060399999</c:v>
                </c:pt>
                <c:pt idx="447">
                  <c:v>-130.942798404</c:v>
                </c:pt>
                <c:pt idx="448">
                  <c:v>-131.14173887499999</c:v>
                </c:pt>
                <c:pt idx="449">
                  <c:v>-131.25506141700001</c:v>
                </c:pt>
                <c:pt idx="450">
                  <c:v>-131.37897674000001</c:v>
                </c:pt>
                <c:pt idx="451">
                  <c:v>-131.78067145</c:v>
                </c:pt>
                <c:pt idx="452">
                  <c:v>-131.86617819099999</c:v>
                </c:pt>
                <c:pt idx="453">
                  <c:v>-132.06208024099999</c:v>
                </c:pt>
                <c:pt idx="454">
                  <c:v>-132.19161192000001</c:v>
                </c:pt>
                <c:pt idx="455">
                  <c:v>-132.50592718999999</c:v>
                </c:pt>
                <c:pt idx="456">
                  <c:v>-132.58455078200001</c:v>
                </c:pt>
                <c:pt idx="457">
                  <c:v>-132.773262211</c:v>
                </c:pt>
                <c:pt idx="458">
                  <c:v>-132.89946372399999</c:v>
                </c:pt>
                <c:pt idx="459">
                  <c:v>-132.949380117</c:v>
                </c:pt>
                <c:pt idx="460">
                  <c:v>-133.266282881</c:v>
                </c:pt>
                <c:pt idx="461">
                  <c:v>-133.43448202799999</c:v>
                </c:pt>
                <c:pt idx="462">
                  <c:v>-133.62851698099999</c:v>
                </c:pt>
                <c:pt idx="463">
                  <c:v>-133.80047951099999</c:v>
                </c:pt>
                <c:pt idx="464">
                  <c:v>-133.841986663</c:v>
                </c:pt>
                <c:pt idx="465">
                  <c:v>-134.15731794800001</c:v>
                </c:pt>
                <c:pt idx="466">
                  <c:v>-134.324446513</c:v>
                </c:pt>
                <c:pt idx="467">
                  <c:v>-134.51193205600001</c:v>
                </c:pt>
                <c:pt idx="468">
                  <c:v>-134.67287947200001</c:v>
                </c:pt>
                <c:pt idx="469">
                  <c:v>-134.88836712700001</c:v>
                </c:pt>
                <c:pt idx="470">
                  <c:v>-134.984586468</c:v>
                </c:pt>
                <c:pt idx="471">
                  <c:v>-135.28100325599999</c:v>
                </c:pt>
                <c:pt idx="472">
                  <c:v>-135.431495818</c:v>
                </c:pt>
                <c:pt idx="473">
                  <c:v>-135.52814422</c:v>
                </c:pt>
                <c:pt idx="474">
                  <c:v>-135.81499457999999</c:v>
                </c:pt>
                <c:pt idx="475">
                  <c:v>-135.914490384</c:v>
                </c:pt>
                <c:pt idx="476">
                  <c:v>-136.05126533500001</c:v>
                </c:pt>
                <c:pt idx="477">
                  <c:v>-136.300032638</c:v>
                </c:pt>
                <c:pt idx="478">
                  <c:v>-136.345745405</c:v>
                </c:pt>
                <c:pt idx="479">
                  <c:v>-136.54239247699999</c:v>
                </c:pt>
                <c:pt idx="480">
                  <c:v>-136.875399386</c:v>
                </c:pt>
                <c:pt idx="481">
                  <c:v>-136.918545733</c:v>
                </c:pt>
                <c:pt idx="482">
                  <c:v>-137.19375346800001</c:v>
                </c:pt>
                <c:pt idx="483">
                  <c:v>-137.333807329</c:v>
                </c:pt>
                <c:pt idx="484">
                  <c:v>-137.54394075600001</c:v>
                </c:pt>
                <c:pt idx="485">
                  <c:v>-137.69307993999999</c:v>
                </c:pt>
                <c:pt idx="486">
                  <c:v>-137.87304232400001</c:v>
                </c:pt>
                <c:pt idx="487">
                  <c:v>-138.04358956600001</c:v>
                </c:pt>
                <c:pt idx="488">
                  <c:v>-138.24218917100001</c:v>
                </c:pt>
                <c:pt idx="489">
                  <c:v>-138.440035983</c:v>
                </c:pt>
                <c:pt idx="490">
                  <c:v>-138.60083682800001</c:v>
                </c:pt>
                <c:pt idx="491">
                  <c:v>-138.64970356399999</c:v>
                </c:pt>
                <c:pt idx="492">
                  <c:v>-138.81332386299999</c:v>
                </c:pt>
                <c:pt idx="493">
                  <c:v>-138.96350715</c:v>
                </c:pt>
                <c:pt idx="494">
                  <c:v>-139.21554531300001</c:v>
                </c:pt>
                <c:pt idx="495">
                  <c:v>-139.442437356</c:v>
                </c:pt>
                <c:pt idx="496">
                  <c:v>-139.58063535299999</c:v>
                </c:pt>
                <c:pt idx="497">
                  <c:v>-139.654268237</c:v>
                </c:pt>
                <c:pt idx="498">
                  <c:v>-139.81916890900001</c:v>
                </c:pt>
                <c:pt idx="499">
                  <c:v>-140.02311393799999</c:v>
                </c:pt>
                <c:pt idx="500">
                  <c:v>-140.25852867</c:v>
                </c:pt>
                <c:pt idx="501">
                  <c:v>-140.48315753700001</c:v>
                </c:pt>
                <c:pt idx="502">
                  <c:v>-140.66691829199999</c:v>
                </c:pt>
                <c:pt idx="503">
                  <c:v>-140.74625196700001</c:v>
                </c:pt>
                <c:pt idx="504">
                  <c:v>-140.81350630599999</c:v>
                </c:pt>
                <c:pt idx="505">
                  <c:v>-140.96436723400001</c:v>
                </c:pt>
                <c:pt idx="506">
                  <c:v>-141.20424750999999</c:v>
                </c:pt>
                <c:pt idx="507">
                  <c:v>-141.369494785</c:v>
                </c:pt>
                <c:pt idx="508">
                  <c:v>-141.54671696700001</c:v>
                </c:pt>
                <c:pt idx="509">
                  <c:v>-141.80936015099999</c:v>
                </c:pt>
                <c:pt idx="510">
                  <c:v>-141.90504835600001</c:v>
                </c:pt>
                <c:pt idx="511">
                  <c:v>-142.09103192500001</c:v>
                </c:pt>
                <c:pt idx="512">
                  <c:v>-142.230417055</c:v>
                </c:pt>
                <c:pt idx="513">
                  <c:v>-142.434913507</c:v>
                </c:pt>
                <c:pt idx="514">
                  <c:v>-142.604743028</c:v>
                </c:pt>
                <c:pt idx="515">
                  <c:v>-142.753171098</c:v>
                </c:pt>
                <c:pt idx="516">
                  <c:v>-142.85219648200001</c:v>
                </c:pt>
                <c:pt idx="517">
                  <c:v>-143.08679231599999</c:v>
                </c:pt>
                <c:pt idx="518">
                  <c:v>-143.208628742</c:v>
                </c:pt>
                <c:pt idx="519">
                  <c:v>-143.31587697399999</c:v>
                </c:pt>
                <c:pt idx="520">
                  <c:v>-143.56316809200001</c:v>
                </c:pt>
                <c:pt idx="521">
                  <c:v>-143.751126817</c:v>
                </c:pt>
                <c:pt idx="522">
                  <c:v>-143.81642247900001</c:v>
                </c:pt>
                <c:pt idx="523">
                  <c:v>-144.01562427799999</c:v>
                </c:pt>
                <c:pt idx="524">
                  <c:v>-144.19595646400001</c:v>
                </c:pt>
                <c:pt idx="525">
                  <c:v>-144.38999780200001</c:v>
                </c:pt>
                <c:pt idx="526">
                  <c:v>-144.53197452500001</c:v>
                </c:pt>
                <c:pt idx="527">
                  <c:v>-144.68698247099999</c:v>
                </c:pt>
                <c:pt idx="528">
                  <c:v>-144.83372623400001</c:v>
                </c:pt>
                <c:pt idx="529">
                  <c:v>-144.98257998299999</c:v>
                </c:pt>
                <c:pt idx="530">
                  <c:v>-145.075822104</c:v>
                </c:pt>
                <c:pt idx="531">
                  <c:v>-145.40922500900001</c:v>
                </c:pt>
                <c:pt idx="532">
                  <c:v>-145.584423719</c:v>
                </c:pt>
                <c:pt idx="533">
                  <c:v>-145.658394716</c:v>
                </c:pt>
                <c:pt idx="534">
                  <c:v>-145.75220083799999</c:v>
                </c:pt>
                <c:pt idx="535">
                  <c:v>-146.03726122500001</c:v>
                </c:pt>
                <c:pt idx="536">
                  <c:v>-146.08989455599999</c:v>
                </c:pt>
                <c:pt idx="537">
                  <c:v>-146.15136624100001</c:v>
                </c:pt>
                <c:pt idx="538">
                  <c:v>-146.45941711</c:v>
                </c:pt>
                <c:pt idx="539">
                  <c:v>-146.60251045499999</c:v>
                </c:pt>
                <c:pt idx="540">
                  <c:v>-146.57909599999999</c:v>
                </c:pt>
                <c:pt idx="541">
                  <c:v>-146.91607196199999</c:v>
                </c:pt>
                <c:pt idx="542">
                  <c:v>-147.12500354299999</c:v>
                </c:pt>
                <c:pt idx="543">
                  <c:v>-147.17156497299999</c:v>
                </c:pt>
                <c:pt idx="544">
                  <c:v>-147.45157823700001</c:v>
                </c:pt>
                <c:pt idx="545">
                  <c:v>-147.604444414</c:v>
                </c:pt>
                <c:pt idx="546">
                  <c:v>-147.67855201899999</c:v>
                </c:pt>
                <c:pt idx="547">
                  <c:v>-147.83810779199999</c:v>
                </c:pt>
                <c:pt idx="548">
                  <c:v>-147.95442305500001</c:v>
                </c:pt>
                <c:pt idx="549">
                  <c:v>-148.07801718900001</c:v>
                </c:pt>
                <c:pt idx="550">
                  <c:v>-148.18650354299999</c:v>
                </c:pt>
                <c:pt idx="551">
                  <c:v>-148.40383229</c:v>
                </c:pt>
                <c:pt idx="552">
                  <c:v>-148.47538784</c:v>
                </c:pt>
                <c:pt idx="553">
                  <c:v>-148.59246109700001</c:v>
                </c:pt>
                <c:pt idx="554">
                  <c:v>-148.75301921299999</c:v>
                </c:pt>
                <c:pt idx="555">
                  <c:v>-148.92176125200001</c:v>
                </c:pt>
                <c:pt idx="556">
                  <c:v>-148.92189772</c:v>
                </c:pt>
                <c:pt idx="557">
                  <c:v>-149.315631086</c:v>
                </c:pt>
                <c:pt idx="558">
                  <c:v>-149.289502494</c:v>
                </c:pt>
                <c:pt idx="559">
                  <c:v>-149.54845344500001</c:v>
                </c:pt>
                <c:pt idx="560">
                  <c:v>-149.537983561</c:v>
                </c:pt>
                <c:pt idx="561">
                  <c:v>-149.72249353500001</c:v>
                </c:pt>
                <c:pt idx="562">
                  <c:v>-149.893354303</c:v>
                </c:pt>
                <c:pt idx="563">
                  <c:v>-150.10154430700001</c:v>
                </c:pt>
                <c:pt idx="564">
                  <c:v>-150.15168204299999</c:v>
                </c:pt>
                <c:pt idx="565">
                  <c:v>-150.265515429</c:v>
                </c:pt>
                <c:pt idx="566">
                  <c:v>-150.54369953700001</c:v>
                </c:pt>
                <c:pt idx="567">
                  <c:v>-150.51851031499999</c:v>
                </c:pt>
                <c:pt idx="568">
                  <c:v>-150.59537040999999</c:v>
                </c:pt>
                <c:pt idx="569">
                  <c:v>-150.84304757800001</c:v>
                </c:pt>
                <c:pt idx="570">
                  <c:v>-151.11022205800001</c:v>
                </c:pt>
                <c:pt idx="571">
                  <c:v>-151.14609380300001</c:v>
                </c:pt>
                <c:pt idx="572">
                  <c:v>-151.12654050899999</c:v>
                </c:pt>
                <c:pt idx="573">
                  <c:v>-151.30139752900001</c:v>
                </c:pt>
                <c:pt idx="574">
                  <c:v>-151.53936050799999</c:v>
                </c:pt>
                <c:pt idx="575">
                  <c:v>-151.51780011</c:v>
                </c:pt>
                <c:pt idx="576">
                  <c:v>-151.74633225400001</c:v>
                </c:pt>
                <c:pt idx="577">
                  <c:v>-151.97311337299999</c:v>
                </c:pt>
                <c:pt idx="578">
                  <c:v>-151.87046984200001</c:v>
                </c:pt>
                <c:pt idx="579">
                  <c:v>-151.99517833499999</c:v>
                </c:pt>
                <c:pt idx="580">
                  <c:v>-152.081468591</c:v>
                </c:pt>
                <c:pt idx="581">
                  <c:v>-152.21599362500001</c:v>
                </c:pt>
                <c:pt idx="582">
                  <c:v>-152.476362666</c:v>
                </c:pt>
                <c:pt idx="583">
                  <c:v>-152.46733919900001</c:v>
                </c:pt>
                <c:pt idx="584">
                  <c:v>-152.530683955</c:v>
                </c:pt>
                <c:pt idx="585">
                  <c:v>-152.736886476</c:v>
                </c:pt>
                <c:pt idx="586">
                  <c:v>-152.90428701299999</c:v>
                </c:pt>
                <c:pt idx="587">
                  <c:v>-152.979614161</c:v>
                </c:pt>
                <c:pt idx="588">
                  <c:v>-153.15010207399999</c:v>
                </c:pt>
                <c:pt idx="589">
                  <c:v>-153.33011450500001</c:v>
                </c:pt>
                <c:pt idx="590">
                  <c:v>-153.311929249</c:v>
                </c:pt>
                <c:pt idx="591">
                  <c:v>-153.47532505800001</c:v>
                </c:pt>
                <c:pt idx="592">
                  <c:v>-153.442442962</c:v>
                </c:pt>
                <c:pt idx="593">
                  <c:v>-153.57446676999999</c:v>
                </c:pt>
                <c:pt idx="594">
                  <c:v>-153.685960851</c:v>
                </c:pt>
                <c:pt idx="595">
                  <c:v>-153.69790091300001</c:v>
                </c:pt>
                <c:pt idx="596">
                  <c:v>-153.88485593499999</c:v>
                </c:pt>
                <c:pt idx="597">
                  <c:v>-153.87917567100001</c:v>
                </c:pt>
                <c:pt idx="598">
                  <c:v>-154.01619775899999</c:v>
                </c:pt>
                <c:pt idx="599">
                  <c:v>-154.135631862</c:v>
                </c:pt>
                <c:pt idx="600">
                  <c:v>-154.279805665</c:v>
                </c:pt>
                <c:pt idx="601">
                  <c:v>-154.38725109800001</c:v>
                </c:pt>
                <c:pt idx="602">
                  <c:v>-154.59267734700001</c:v>
                </c:pt>
                <c:pt idx="603">
                  <c:v>-154.587155645</c:v>
                </c:pt>
                <c:pt idx="604">
                  <c:v>-154.637252356</c:v>
                </c:pt>
                <c:pt idx="605">
                  <c:v>-154.57208962499999</c:v>
                </c:pt>
                <c:pt idx="606">
                  <c:v>-154.806756377</c:v>
                </c:pt>
                <c:pt idx="607">
                  <c:v>-154.83462429599999</c:v>
                </c:pt>
                <c:pt idx="608">
                  <c:v>-155.014331908</c:v>
                </c:pt>
                <c:pt idx="609">
                  <c:v>-154.97560941500001</c:v>
                </c:pt>
                <c:pt idx="610">
                  <c:v>-154.966451105</c:v>
                </c:pt>
                <c:pt idx="611">
                  <c:v>-155.13062991000001</c:v>
                </c:pt>
                <c:pt idx="612">
                  <c:v>-155.208424415</c:v>
                </c:pt>
                <c:pt idx="613">
                  <c:v>-155.396714659</c:v>
                </c:pt>
                <c:pt idx="614">
                  <c:v>-155.477983163</c:v>
                </c:pt>
                <c:pt idx="615">
                  <c:v>-155.505536057</c:v>
                </c:pt>
                <c:pt idx="616">
                  <c:v>-155.53995277199999</c:v>
                </c:pt>
                <c:pt idx="617">
                  <c:v>-155.587932045</c:v>
                </c:pt>
                <c:pt idx="618">
                  <c:v>-155.56543535099999</c:v>
                </c:pt>
                <c:pt idx="619">
                  <c:v>-155.621643917</c:v>
                </c:pt>
                <c:pt idx="620">
                  <c:v>-155.812712793</c:v>
                </c:pt>
                <c:pt idx="621">
                  <c:v>-155.78271079699999</c:v>
                </c:pt>
                <c:pt idx="622">
                  <c:v>-155.768449941</c:v>
                </c:pt>
                <c:pt idx="623">
                  <c:v>-155.89699020699999</c:v>
                </c:pt>
                <c:pt idx="624">
                  <c:v>-156.012512423</c:v>
                </c:pt>
                <c:pt idx="625">
                  <c:v>-156.095577617</c:v>
                </c:pt>
                <c:pt idx="626">
                  <c:v>-156.05649096299999</c:v>
                </c:pt>
                <c:pt idx="627">
                  <c:v>-156.169345308</c:v>
                </c:pt>
                <c:pt idx="628">
                  <c:v>-156.16248609199999</c:v>
                </c:pt>
                <c:pt idx="629">
                  <c:v>-156.19226517300001</c:v>
                </c:pt>
                <c:pt idx="630">
                  <c:v>-156.18261622399999</c:v>
                </c:pt>
                <c:pt idx="631">
                  <c:v>-156.38016067999999</c:v>
                </c:pt>
                <c:pt idx="632">
                  <c:v>-156.43588227199999</c:v>
                </c:pt>
                <c:pt idx="633">
                  <c:v>-156.41967454300001</c:v>
                </c:pt>
                <c:pt idx="634">
                  <c:v>-156.49558461000001</c:v>
                </c:pt>
                <c:pt idx="635">
                  <c:v>-156.50580177200001</c:v>
                </c:pt>
                <c:pt idx="636">
                  <c:v>-156.450062653</c:v>
                </c:pt>
                <c:pt idx="637">
                  <c:v>-156.44563202500001</c:v>
                </c:pt>
                <c:pt idx="638">
                  <c:v>-156.58241529599999</c:v>
                </c:pt>
                <c:pt idx="639">
                  <c:v>-156.73081857899999</c:v>
                </c:pt>
                <c:pt idx="640">
                  <c:v>-156.615242002</c:v>
                </c:pt>
                <c:pt idx="641">
                  <c:v>-156.73843203000001</c:v>
                </c:pt>
                <c:pt idx="642">
                  <c:v>-156.77623905799999</c:v>
                </c:pt>
                <c:pt idx="643">
                  <c:v>-156.78624905500001</c:v>
                </c:pt>
                <c:pt idx="644">
                  <c:v>-156.9574988</c:v>
                </c:pt>
                <c:pt idx="645">
                  <c:v>-156.88453884699999</c:v>
                </c:pt>
                <c:pt idx="646">
                  <c:v>-156.75917208300001</c:v>
                </c:pt>
                <c:pt idx="647">
                  <c:v>-156.97801743400001</c:v>
                </c:pt>
                <c:pt idx="648">
                  <c:v>-156.87671056400001</c:v>
                </c:pt>
                <c:pt idx="649">
                  <c:v>-156.948758994</c:v>
                </c:pt>
                <c:pt idx="650">
                  <c:v>-157.149738149</c:v>
                </c:pt>
                <c:pt idx="651">
                  <c:v>-157.083746671</c:v>
                </c:pt>
                <c:pt idx="652">
                  <c:v>-157.06313321900001</c:v>
                </c:pt>
                <c:pt idx="653">
                  <c:v>-156.99410420500001</c:v>
                </c:pt>
                <c:pt idx="654">
                  <c:v>-156.96648927999999</c:v>
                </c:pt>
                <c:pt idx="655">
                  <c:v>-157.07997842899999</c:v>
                </c:pt>
                <c:pt idx="656">
                  <c:v>-157.22629526599999</c:v>
                </c:pt>
                <c:pt idx="657">
                  <c:v>-157.062484364</c:v>
                </c:pt>
                <c:pt idx="658">
                  <c:v>-157.16781827700001</c:v>
                </c:pt>
                <c:pt idx="659">
                  <c:v>-157.275788898</c:v>
                </c:pt>
                <c:pt idx="660">
                  <c:v>-157.26216343600001</c:v>
                </c:pt>
                <c:pt idx="661">
                  <c:v>-157.06876294</c:v>
                </c:pt>
                <c:pt idx="662">
                  <c:v>-157.18539616199999</c:v>
                </c:pt>
                <c:pt idx="663">
                  <c:v>-157.20876898399999</c:v>
                </c:pt>
                <c:pt idx="664">
                  <c:v>-157.382309574</c:v>
                </c:pt>
                <c:pt idx="665">
                  <c:v>-157.409879383</c:v>
                </c:pt>
                <c:pt idx="666">
                  <c:v>-157.233584108</c:v>
                </c:pt>
                <c:pt idx="667">
                  <c:v>-157.34225745099999</c:v>
                </c:pt>
                <c:pt idx="668">
                  <c:v>-157.413862021</c:v>
                </c:pt>
                <c:pt idx="669">
                  <c:v>-157.475465447</c:v>
                </c:pt>
                <c:pt idx="670">
                  <c:v>-157.43748639500001</c:v>
                </c:pt>
                <c:pt idx="671">
                  <c:v>-157.362077446</c:v>
                </c:pt>
                <c:pt idx="672">
                  <c:v>-157.297200398</c:v>
                </c:pt>
                <c:pt idx="673">
                  <c:v>-157.49932408999999</c:v>
                </c:pt>
                <c:pt idx="674">
                  <c:v>-157.38380784200001</c:v>
                </c:pt>
                <c:pt idx="675">
                  <c:v>-157.51709483600001</c:v>
                </c:pt>
                <c:pt idx="676">
                  <c:v>-157.42687952700001</c:v>
                </c:pt>
                <c:pt idx="677">
                  <c:v>-157.42078912400001</c:v>
                </c:pt>
                <c:pt idx="678">
                  <c:v>-157.42841968600001</c:v>
                </c:pt>
                <c:pt idx="679">
                  <c:v>-157.483085596</c:v>
                </c:pt>
                <c:pt idx="680">
                  <c:v>-157.59871076600001</c:v>
                </c:pt>
                <c:pt idx="681">
                  <c:v>-157.53119458800001</c:v>
                </c:pt>
                <c:pt idx="682">
                  <c:v>-157.506314449</c:v>
                </c:pt>
                <c:pt idx="683">
                  <c:v>-157.33674293300001</c:v>
                </c:pt>
                <c:pt idx="684">
                  <c:v>-157.428840175</c:v>
                </c:pt>
                <c:pt idx="685">
                  <c:v>-157.61079501200001</c:v>
                </c:pt>
                <c:pt idx="686">
                  <c:v>-157.45940077099999</c:v>
                </c:pt>
                <c:pt idx="687">
                  <c:v>-157.560316769</c:v>
                </c:pt>
                <c:pt idx="688">
                  <c:v>-157.49031502599999</c:v>
                </c:pt>
                <c:pt idx="689">
                  <c:v>-157.563915138</c:v>
                </c:pt>
                <c:pt idx="690">
                  <c:v>-157.42231846000001</c:v>
                </c:pt>
                <c:pt idx="691">
                  <c:v>-157.64467467899999</c:v>
                </c:pt>
                <c:pt idx="692">
                  <c:v>-157.50042765200001</c:v>
                </c:pt>
                <c:pt idx="693">
                  <c:v>-155.91025998800001</c:v>
                </c:pt>
                <c:pt idx="694">
                  <c:v>-156.66266521699998</c:v>
                </c:pt>
                <c:pt idx="695">
                  <c:v>-157.41507044599999</c:v>
                </c:pt>
                <c:pt idx="696">
                  <c:v>-156.82417072699999</c:v>
                </c:pt>
                <c:pt idx="697">
                  <c:v>-157.42118232199999</c:v>
                </c:pt>
                <c:pt idx="698">
                  <c:v>-157.430679465</c:v>
                </c:pt>
                <c:pt idx="699">
                  <c:v>-157.35320126799999</c:v>
                </c:pt>
                <c:pt idx="700">
                  <c:v>-157.37166855199999</c:v>
                </c:pt>
                <c:pt idx="701">
                  <c:v>-157.62040586000001</c:v>
                </c:pt>
                <c:pt idx="702">
                  <c:v>-157.604652859</c:v>
                </c:pt>
                <c:pt idx="703">
                  <c:v>-157.408436572</c:v>
                </c:pt>
                <c:pt idx="704">
                  <c:v>-157.36152482099999</c:v>
                </c:pt>
                <c:pt idx="705">
                  <c:v>-157.565793896</c:v>
                </c:pt>
                <c:pt idx="706">
                  <c:v>-157.24940394199999</c:v>
                </c:pt>
                <c:pt idx="707">
                  <c:v>-157.48431046499999</c:v>
                </c:pt>
                <c:pt idx="708">
                  <c:v>-157.34478988399999</c:v>
                </c:pt>
                <c:pt idx="709">
                  <c:v>-157.40689077600001</c:v>
                </c:pt>
                <c:pt idx="710">
                  <c:v>-157.31872625</c:v>
                </c:pt>
                <c:pt idx="711">
                  <c:v>-157.258075131</c:v>
                </c:pt>
                <c:pt idx="712">
                  <c:v>-157.19553414200001</c:v>
                </c:pt>
                <c:pt idx="713">
                  <c:v>-157.229318979</c:v>
                </c:pt>
                <c:pt idx="714">
                  <c:v>-157.173747343</c:v>
                </c:pt>
                <c:pt idx="715">
                  <c:v>-157.319044784</c:v>
                </c:pt>
                <c:pt idx="716">
                  <c:v>-157.46605456500001</c:v>
                </c:pt>
                <c:pt idx="717">
                  <c:v>-157.27313352799999</c:v>
                </c:pt>
                <c:pt idx="718">
                  <c:v>-157.58953686999999</c:v>
                </c:pt>
                <c:pt idx="719">
                  <c:v>-157.347601615</c:v>
                </c:pt>
                <c:pt idx="720">
                  <c:v>-157.339969709</c:v>
                </c:pt>
                <c:pt idx="721">
                  <c:v>-157.20412677499999</c:v>
                </c:pt>
                <c:pt idx="722">
                  <c:v>-157.19965951099999</c:v>
                </c:pt>
                <c:pt idx="723">
                  <c:v>-157.54976159899999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159744"/>
        <c:axId val="215367680"/>
      </c:scatterChart>
      <c:valAx>
        <c:axId val="214159744"/>
        <c:scaling>
          <c:logBase val="10"/>
          <c:orientation val="minMax"/>
          <c:max val="40000100"/>
          <c:min val="100"/>
        </c:scaling>
        <c:delete val="0"/>
        <c:axPos val="b"/>
        <c:majorGridlines>
          <c:spPr>
            <a:ln w="12700"/>
          </c:spPr>
        </c:majorGridlines>
        <c:minorGridlines>
          <c:spPr>
            <a:ln>
              <a:solidFill>
                <a:schemeClr val="bg1">
                  <a:lumMod val="50000"/>
                </a:schemeClr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offset (Hz)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/>
        </c:spPr>
        <c:crossAx val="215367680"/>
        <c:crosses val="autoZero"/>
        <c:crossBetween val="midCat"/>
      </c:valAx>
      <c:valAx>
        <c:axId val="215367680"/>
        <c:scaling>
          <c:orientation val="minMax"/>
          <c:max val="-60"/>
          <c:min val="-180"/>
        </c:scaling>
        <c:delete val="0"/>
        <c:axPos val="l"/>
        <c:majorGridlines>
          <c:spPr>
            <a:ln w="12700"/>
          </c:spPr>
        </c:majorGridlines>
        <c:minorGridlines>
          <c:spPr>
            <a:ln>
              <a:solidFill>
                <a:schemeClr val="bg1">
                  <a:lumMod val="50000"/>
                </a:schemeClr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Phase Noise (dBc/Hz)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/>
        </c:spPr>
        <c:crossAx val="214159744"/>
        <c:crosses val="autoZero"/>
        <c:crossBetween val="midCat"/>
        <c:minorUnit val="10"/>
      </c:valAx>
      <c:spPr>
        <a:solidFill>
          <a:srgbClr val="FFFFFF"/>
        </a:solidFill>
      </c:spPr>
    </c:plotArea>
    <c:legend>
      <c:legendPos val="r"/>
      <c:layout>
        <c:manualLayout>
          <c:xMode val="edge"/>
          <c:yMode val="edge"/>
          <c:x val="0.77290665126074265"/>
          <c:y val="0.25144421739276124"/>
          <c:w val="0.20841115283242498"/>
          <c:h val="0.54402416653221275"/>
        </c:manualLayout>
      </c:layout>
      <c:overlay val="0"/>
      <c:spPr>
        <a:solidFill>
          <a:sysClr val="window" lastClr="FFFFFF"/>
        </a:solidFill>
        <a:ln>
          <a:solidFill>
            <a:schemeClr val="tx1"/>
          </a:solidFill>
        </a:ln>
      </c:spPr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527" y="1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2685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527" y="8842685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54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527" y="1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700088"/>
            <a:ext cx="62039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474" y="4422146"/>
            <a:ext cx="5618157" cy="4188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685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527" y="8842685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59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696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392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8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8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4814" algn="l" defTabSz="91392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770" algn="l" defTabSz="91392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736" algn="l" defTabSz="91392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699" algn="l" defTabSz="91392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871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5A6F0F1E-8291-484C-9D59-58C5C970CA1C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7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3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98" indent="0">
              <a:buNone/>
              <a:defRPr sz="1200"/>
            </a:lvl2pPr>
            <a:lvl3pPr marL="913997" indent="0">
              <a:buNone/>
              <a:defRPr sz="1000"/>
            </a:lvl3pPr>
            <a:lvl4pPr marL="1370995" indent="0">
              <a:buNone/>
              <a:defRPr sz="900"/>
            </a:lvl4pPr>
            <a:lvl5pPr marL="1827997" indent="0">
              <a:buNone/>
              <a:defRPr sz="900"/>
            </a:lvl5pPr>
            <a:lvl6pPr marL="2284997" indent="0">
              <a:buNone/>
              <a:defRPr sz="900"/>
            </a:lvl6pPr>
            <a:lvl7pPr marL="2741990" indent="0">
              <a:buNone/>
              <a:defRPr sz="900"/>
            </a:lvl7pPr>
            <a:lvl8pPr marL="3198992" indent="0">
              <a:buNone/>
              <a:defRPr sz="900"/>
            </a:lvl8pPr>
            <a:lvl9pPr marL="365599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0188DF32-DBA7-49E4-9B55-EA1131FC7422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607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98" indent="0">
              <a:buNone/>
              <a:defRPr sz="2800"/>
            </a:lvl2pPr>
            <a:lvl3pPr marL="913997" indent="0">
              <a:buNone/>
              <a:defRPr sz="2400"/>
            </a:lvl3pPr>
            <a:lvl4pPr marL="1370995" indent="0">
              <a:buNone/>
              <a:defRPr sz="2000"/>
            </a:lvl4pPr>
            <a:lvl5pPr marL="1827997" indent="0">
              <a:buNone/>
              <a:defRPr sz="2000"/>
            </a:lvl5pPr>
            <a:lvl6pPr marL="2284997" indent="0">
              <a:buNone/>
              <a:defRPr sz="2000"/>
            </a:lvl6pPr>
            <a:lvl7pPr marL="2741990" indent="0">
              <a:buNone/>
              <a:defRPr sz="2000"/>
            </a:lvl7pPr>
            <a:lvl8pPr marL="3198992" indent="0">
              <a:buNone/>
              <a:defRPr sz="2000"/>
            </a:lvl8pPr>
            <a:lvl9pPr marL="3655992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1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98" indent="0">
              <a:buNone/>
              <a:defRPr sz="1200"/>
            </a:lvl2pPr>
            <a:lvl3pPr marL="913997" indent="0">
              <a:buNone/>
              <a:defRPr sz="1000"/>
            </a:lvl3pPr>
            <a:lvl4pPr marL="1370995" indent="0">
              <a:buNone/>
              <a:defRPr sz="900"/>
            </a:lvl4pPr>
            <a:lvl5pPr marL="1827997" indent="0">
              <a:buNone/>
              <a:defRPr sz="900"/>
            </a:lvl5pPr>
            <a:lvl6pPr marL="2284997" indent="0">
              <a:buNone/>
              <a:defRPr sz="900"/>
            </a:lvl6pPr>
            <a:lvl7pPr marL="2741990" indent="0">
              <a:buNone/>
              <a:defRPr sz="900"/>
            </a:lvl7pPr>
            <a:lvl8pPr marL="3198992" indent="0">
              <a:buNone/>
              <a:defRPr sz="900"/>
            </a:lvl8pPr>
            <a:lvl9pPr marL="365599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1FA05F7B-7E6B-440E-9F94-CA2B86F0DA0E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29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56E3D37D-D8C9-433B-B949-E110F88F50B3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162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8" y="107173"/>
            <a:ext cx="2141537" cy="4301729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73"/>
            <a:ext cx="6275388" cy="4301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F6DD395F-3773-4A9F-834A-E8E686509582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5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727308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4044131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20" name="Straight Connector 19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4" name="Picture 13" descr="ti_logo_powerpoint_1_lin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37972" y="4818385"/>
            <a:ext cx="1562103" cy="193040"/>
          </a:xfrm>
          <a:prstGeom prst="rect">
            <a:avLst/>
          </a:prstGeom>
        </p:spPr>
      </p:pic>
      <p:sp>
        <p:nvSpPr>
          <p:cNvPr id="13" name="Text Box 31"/>
          <p:cNvSpPr txBox="1">
            <a:spLocks noChangeArrowheads="1"/>
          </p:cNvSpPr>
          <p:nvPr userDrawn="1"/>
        </p:nvSpPr>
        <p:spPr bwMode="auto">
          <a:xfrm>
            <a:off x="334021" y="45746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97" tIns="38098" rIns="76197" bIns="38098">
            <a:spAutoFit/>
          </a:bodyPr>
          <a:lstStyle/>
          <a:p>
            <a:pPr defTabSz="761970">
              <a:spcBef>
                <a:spcPct val="50000"/>
              </a:spcBef>
              <a:defRPr/>
            </a:pPr>
            <a:r>
              <a:rPr lang="en-US" sz="7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700" dirty="0" smtClean="0">
                <a:solidFill>
                  <a:srgbClr val="000000"/>
                </a:solidFill>
                <a:cs typeface="+mn-cs"/>
              </a:rPr>
              <a:t>Confidential– NDA Restrictions</a:t>
            </a:r>
            <a:endParaRPr lang="en-US" sz="7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860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90" y="786352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1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128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15" descr="ti_logo_powerpoint_1_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48" y="4830385"/>
            <a:ext cx="1874837" cy="17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6"/>
          <p:cNvGrpSpPr>
            <a:grpSpLocks/>
          </p:cNvGrpSpPr>
          <p:nvPr userDrawn="1"/>
        </p:nvGrpSpPr>
        <p:grpSpPr bwMode="auto">
          <a:xfrm>
            <a:off x="-7938" y="4742262"/>
            <a:ext cx="8815388" cy="350044"/>
            <a:chOff x="-7620" y="6323077"/>
            <a:chExt cx="8814816" cy="466344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49847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128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15" descr="ti_logo_powerpoint_1_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48" y="4830385"/>
            <a:ext cx="1874837" cy="17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6"/>
          <p:cNvGrpSpPr>
            <a:grpSpLocks/>
          </p:cNvGrpSpPr>
          <p:nvPr userDrawn="1"/>
        </p:nvGrpSpPr>
        <p:grpSpPr bwMode="auto">
          <a:xfrm>
            <a:off x="-7938" y="4742262"/>
            <a:ext cx="8815388" cy="350044"/>
            <a:chOff x="-7620" y="6323077"/>
            <a:chExt cx="8814816" cy="466344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5798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128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15" descr="ti_logo_powerpoint_1_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48" y="4830385"/>
            <a:ext cx="1874837" cy="17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6"/>
          <p:cNvGrpSpPr>
            <a:grpSpLocks/>
          </p:cNvGrpSpPr>
          <p:nvPr userDrawn="1"/>
        </p:nvGrpSpPr>
        <p:grpSpPr bwMode="auto">
          <a:xfrm>
            <a:off x="-7938" y="4742262"/>
            <a:ext cx="8815388" cy="350044"/>
            <a:chOff x="-7620" y="6323077"/>
            <a:chExt cx="8814816" cy="466344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0294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90" y="786362"/>
            <a:ext cx="8467725" cy="3709449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238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998" indent="0">
              <a:buNone/>
              <a:defRPr sz="1800"/>
            </a:lvl2pPr>
            <a:lvl3pPr marL="913997" indent="0">
              <a:buNone/>
              <a:defRPr sz="1600"/>
            </a:lvl3pPr>
            <a:lvl4pPr marL="1370995" indent="0">
              <a:buNone/>
              <a:defRPr sz="1400"/>
            </a:lvl4pPr>
            <a:lvl5pPr marL="1827997" indent="0">
              <a:buNone/>
              <a:defRPr sz="1400"/>
            </a:lvl5pPr>
            <a:lvl6pPr marL="2284997" indent="0">
              <a:buNone/>
              <a:defRPr sz="1400"/>
            </a:lvl6pPr>
            <a:lvl7pPr marL="2741990" indent="0">
              <a:buNone/>
              <a:defRPr sz="1400"/>
            </a:lvl7pPr>
            <a:lvl8pPr marL="3198992" indent="0">
              <a:buNone/>
              <a:defRPr sz="1400"/>
            </a:lvl8pPr>
            <a:lvl9pPr marL="3655992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F97E049F-FB7C-4078-BC38-AF0C65677F99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72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90" y="889399"/>
            <a:ext cx="4157663" cy="351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9"/>
            <a:ext cx="4157662" cy="351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4A655798-E0A8-40DE-951C-BBC74A082BBA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1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98" indent="0">
              <a:buNone/>
              <a:defRPr sz="2000" b="1"/>
            </a:lvl2pPr>
            <a:lvl3pPr marL="913997" indent="0">
              <a:buNone/>
              <a:defRPr sz="1800" b="1"/>
            </a:lvl3pPr>
            <a:lvl4pPr marL="1370995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0" indent="0">
              <a:buNone/>
              <a:defRPr sz="1600" b="1"/>
            </a:lvl7pPr>
            <a:lvl8pPr marL="3198992" indent="0">
              <a:buNone/>
              <a:defRPr sz="1600" b="1"/>
            </a:lvl8pPr>
            <a:lvl9pPr marL="365599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98" indent="0">
              <a:buNone/>
              <a:defRPr sz="2000" b="1"/>
            </a:lvl2pPr>
            <a:lvl3pPr marL="913997" indent="0">
              <a:buNone/>
              <a:defRPr sz="1800" b="1"/>
            </a:lvl3pPr>
            <a:lvl4pPr marL="1370995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0" indent="0">
              <a:buNone/>
              <a:defRPr sz="1600" b="1"/>
            </a:lvl7pPr>
            <a:lvl8pPr marL="3198992" indent="0">
              <a:buNone/>
              <a:defRPr sz="1600" b="1"/>
            </a:lvl8pPr>
            <a:lvl9pPr marL="365599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8CAD89D2-D77F-4380-865A-C5D8014F0402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4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91"/>
            <a:ext cx="2133600" cy="154781"/>
          </a:xfrm>
          <a:prstGeom prst="rect">
            <a:avLst/>
          </a:prstGeom>
        </p:spPr>
        <p:txBody>
          <a:bodyPr lIns="91398" tIns="45702" rIns="91398" bIns="4570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defTabSz="456998">
              <a:defRPr/>
            </a:pPr>
            <a:fld id="{87B01831-274D-4031-AC8A-B7A0FC35F054}" type="slidenum">
              <a:rPr lang="en-US" smtClean="0"/>
              <a:pPr defTabSz="456998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66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8"/>
            <a:ext cx="8458200" cy="61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8" tIns="45702" rIns="91398" bIns="45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90" y="794156"/>
            <a:ext cx="8467725" cy="370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8" tIns="45702" rIns="91398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128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2" rIns="91398" bIns="45702" anchor="ctr"/>
          <a:lstStyle/>
          <a:p>
            <a:pPr algn="ctr" defTabSz="456998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0" name="Picture 8" descr="ti_logo_powerpoint_1_line.png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48" y="4830385"/>
            <a:ext cx="1874837" cy="17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 16"/>
          <p:cNvGrpSpPr>
            <a:grpSpLocks/>
          </p:cNvGrpSpPr>
          <p:nvPr userDrawn="1"/>
        </p:nvGrpSpPr>
        <p:grpSpPr bwMode="auto">
          <a:xfrm>
            <a:off x="-7938" y="4742262"/>
            <a:ext cx="8815388" cy="350044"/>
            <a:chOff x="-7620" y="6323077"/>
            <a:chExt cx="8814816" cy="466344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Text Box 31"/>
          <p:cNvSpPr txBox="1">
            <a:spLocks noChangeArrowheads="1"/>
          </p:cNvSpPr>
          <p:nvPr userDrawn="1"/>
        </p:nvSpPr>
        <p:spPr bwMode="auto">
          <a:xfrm>
            <a:off x="334021" y="45746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97" tIns="38098" rIns="76197" bIns="38098">
            <a:spAutoFit/>
          </a:bodyPr>
          <a:lstStyle/>
          <a:p>
            <a:pPr defTabSz="761970">
              <a:spcBef>
                <a:spcPct val="50000"/>
              </a:spcBef>
              <a:defRPr/>
            </a:pPr>
            <a:r>
              <a:rPr lang="en-US" sz="7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7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7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25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6998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3997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0995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7997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6914" indent="-226914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422" indent="-233257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3701" indent="-165027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210" indent="-233257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8415" indent="-172961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5418" indent="-172961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2419" indent="-172961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59411" indent="-172961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6416" indent="-172961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98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97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5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7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7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90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92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92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1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59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97" tIns="38098" rIns="76197" bIns="38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90" y="794161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97" tIns="38098" rIns="76197" bIns="38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97" tIns="38098" rIns="76197" bIns="3809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-7620" y="4742308"/>
            <a:ext cx="8814816" cy="349758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00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1262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1" name="Picture 20" descr="ti_logo_powerpoint_1_lin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137972" y="4818385"/>
            <a:ext cx="1562103" cy="193040"/>
          </a:xfrm>
          <a:prstGeom prst="rect">
            <a:avLst/>
          </a:prstGeom>
        </p:spPr>
      </p:pic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21" y="45746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97" tIns="38098" rIns="76197" bIns="38098">
            <a:spAutoFit/>
          </a:bodyPr>
          <a:lstStyle/>
          <a:p>
            <a:pPr defTabSz="761970">
              <a:spcBef>
                <a:spcPct val="50000"/>
              </a:spcBef>
              <a:defRPr/>
            </a:pPr>
            <a:r>
              <a:rPr lang="en-US" sz="7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7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7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27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98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97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954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939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70" indent="-189170" algn="l" rtl="0" eaLnBrk="0" fontAlgn="base" hangingPunct="0">
        <a:spcBef>
          <a:spcPts val="667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8877" indent="-194461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711701" indent="-137578" algn="l" rtl="0" eaLnBrk="0" fontAlgn="base" hangingPunct="0">
        <a:spcBef>
          <a:spcPct val="15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001408" indent="-194461" algn="l" rtl="0" eaLnBrk="0" fontAlgn="base" hangingPunct="0">
        <a:spcBef>
          <a:spcPct val="5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240846" indent="-144193" algn="l" rtl="0" eaLnBrk="0" fontAlgn="base" hangingPunct="0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621831" indent="-14419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816" indent="-14419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800" indent="-14419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785" indent="-14419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>
            <a:spLocks noGrp="1"/>
          </p:cNvSpPr>
          <p:nvPr>
            <p:ph type="ctrTitle"/>
          </p:nvPr>
        </p:nvSpPr>
        <p:spPr>
          <a:xfrm>
            <a:off x="342900" y="1333289"/>
            <a:ext cx="8458200" cy="1470025"/>
          </a:xfrm>
        </p:spPr>
        <p:txBody>
          <a:bodyPr/>
          <a:lstStyle/>
          <a:p>
            <a:r>
              <a:rPr lang="en-US" sz="4000" dirty="0" smtClean="0"/>
              <a:t>Input Reference Phase Noise Impact on Synthesizer Output Phase Noise</a:t>
            </a:r>
            <a:r>
              <a:rPr lang="en-US" sz="4000" dirty="0" smtClean="0"/>
              <a:t>	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8" name="Subtitle 5"/>
          <p:cNvSpPr>
            <a:spLocks noGrp="1"/>
          </p:cNvSpPr>
          <p:nvPr>
            <p:ph type="subTitle" idx="1"/>
          </p:nvPr>
        </p:nvSpPr>
        <p:spPr>
          <a:xfrm>
            <a:off x="342900" y="2883880"/>
            <a:ext cx="8458200" cy="1138895"/>
          </a:xfrm>
        </p:spPr>
        <p:txBody>
          <a:bodyPr/>
          <a:lstStyle/>
          <a:p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29679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00000"/>
                </a:solidFill>
              </a:rPr>
              <a:t>Using Wenzel 501-04623 as input to LMX2582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601601"/>
              </p:ext>
            </p:extLst>
          </p:nvPr>
        </p:nvGraphicFramePr>
        <p:xfrm>
          <a:off x="333375" y="785813"/>
          <a:ext cx="8467725" cy="3709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344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Connor Winfield CWX813-100M as input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38897"/>
              </p:ext>
            </p:extLst>
          </p:nvPr>
        </p:nvGraphicFramePr>
        <p:xfrm>
          <a:off x="333375" y="785813"/>
          <a:ext cx="8467725" cy="3709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7928705"/>
      </p:ext>
    </p:extLst>
  </p:cSld>
  <p:clrMapOvr>
    <a:masterClrMapping/>
  </p:clrMapOvr>
</p:sld>
</file>

<file path=ppt/theme/theme1.xml><?xml version="1.0" encoding="utf-8"?>
<a:theme xmlns:a="http://schemas.openxmlformats.org/drawingml/2006/main" name="1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195A67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195A67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B420BBC05F5244940A1E818F79C7AF" ma:contentTypeVersion="0" ma:contentTypeDescription="Create a new document." ma:contentTypeScope="" ma:versionID="49ecaff274fe03049a3e3acd8ed2364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7DC59F-4AD0-442E-BE2B-B02ABF6158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779136F-E891-4241-A8FD-882264F314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8E3885-7427-4644-B555-1D50B69CB7BE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70222</TotalTime>
  <Words>43</Words>
  <Application>Microsoft Office PowerPoint</Application>
  <PresentationFormat>On-screen Show (16:9)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1_FinalPowerpoint</vt:lpstr>
      <vt:lpstr>FinalPowerpoint</vt:lpstr>
      <vt:lpstr>Input Reference Phase Noise Impact on Synthesizer Output Phase Noise </vt:lpstr>
      <vt:lpstr>Using Wenzel 501-04623 as input to LMX2582</vt:lpstr>
      <vt:lpstr>Using Connor Winfield CWX813-100M as input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Agrawal, Vinay</dc:creator>
  <cp:lastModifiedBy>Wang, Brian</cp:lastModifiedBy>
  <cp:revision>1617</cp:revision>
  <cp:lastPrinted>2015-05-07T15:51:19Z</cp:lastPrinted>
  <dcterms:created xsi:type="dcterms:W3CDTF">2007-12-19T20:51:45Z</dcterms:created>
  <dcterms:modified xsi:type="dcterms:W3CDTF">2017-10-06T19:57:33Z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0x01010084B420BBC05F5244940A1E818F79C7AF</vt:lpwstr>
  </property>
</Properties>
</file>