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4"/>
    <p:sldMasterId id="2147483858" r:id="rId5"/>
    <p:sldMasterId id="2147483869" r:id="rId6"/>
  </p:sldMasterIdLst>
  <p:notesMasterIdLst>
    <p:notesMasterId r:id="rId11"/>
  </p:notesMasterIdLst>
  <p:handoutMasterIdLst>
    <p:handoutMasterId r:id="rId12"/>
  </p:handoutMasterIdLst>
  <p:sldIdLst>
    <p:sldId id="891" r:id="rId7"/>
    <p:sldId id="890" r:id="rId8"/>
    <p:sldId id="889" r:id="rId9"/>
    <p:sldId id="892" r:id="rId10"/>
  </p:sldIdLst>
  <p:sldSz cx="9144000" cy="5143500" type="screen16x9"/>
  <p:notesSz cx="7023100" cy="93091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9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9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4814" algn="l" defTabSz="91392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1770" algn="l" defTabSz="91392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8736" algn="l" defTabSz="91392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5699" algn="l" defTabSz="91392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3BC1F94-FBB8-431F-A8E4-52D052B41228}">
          <p14:sldIdLst/>
        </p14:section>
        <p14:section name="Problem Statement" id="{5926517B-1F86-46AD-B53E-752001640B3B}">
          <p14:sldIdLst/>
        </p14:section>
        <p14:section name="Portfolio Overview" id="{36148F50-8266-4636-B5A6-5AB8563EFB6E}">
          <p14:sldIdLst>
            <p14:sldId id="891"/>
            <p14:sldId id="890"/>
            <p14:sldId id="889"/>
            <p14:sldId id="8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24">
          <p15:clr>
            <a:srgbClr val="A4A3A4"/>
          </p15:clr>
        </p15:guide>
        <p15:guide id="2" orient="horz" pos="420" userDrawn="1">
          <p15:clr>
            <a:srgbClr val="A4A3A4"/>
          </p15:clr>
        </p15:guide>
        <p15:guide id="3" pos="181">
          <p15:clr>
            <a:srgbClr val="A4A3A4"/>
          </p15:clr>
        </p15:guide>
        <p15:guide id="4" pos="2884">
          <p15:clr>
            <a:srgbClr val="A4A3A4"/>
          </p15:clr>
        </p15:guide>
        <p15:guide id="5" orient="horz" pos="1332" userDrawn="1">
          <p15:clr>
            <a:srgbClr val="A4A3A4"/>
          </p15:clr>
        </p15:guide>
        <p15:guide id="6" orient="horz" pos="16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t, Terri" initials="WT" lastIdx="8" clrIdx="0"/>
  <p:cmAuthor id="1" name="a0193099" initials="kb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E0000"/>
    <a:srgbClr val="FCF600"/>
    <a:srgbClr val="FFFF65"/>
    <a:srgbClr val="B0DD7F"/>
    <a:srgbClr val="E4E4E4"/>
    <a:srgbClr val="FFDDDD"/>
    <a:srgbClr val="FFFFFF"/>
    <a:srgbClr val="0099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2" autoAdjust="0"/>
    <p:restoredTop sz="87744" autoAdjust="0"/>
  </p:normalViewPr>
  <p:slideViewPr>
    <p:cSldViewPr snapToGrid="0">
      <p:cViewPr>
        <p:scale>
          <a:sx n="91" d="100"/>
          <a:sy n="91" d="100"/>
        </p:scale>
        <p:origin x="-822" y="120"/>
      </p:cViewPr>
      <p:guideLst>
        <p:guide orient="horz" pos="324"/>
        <p:guide orient="horz" pos="420"/>
        <p:guide orient="horz" pos="1332"/>
        <p:guide orient="horz" pos="1644"/>
        <p:guide pos="181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139" y="-77"/>
      </p:cViewPr>
      <p:guideLst>
        <p:guide orient="horz" pos="2932"/>
        <p:guide pos="221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527" y="1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685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527" y="8842685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C7419-61D9-46C1-97E9-76E9D8F8C3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54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527" y="1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474" y="4422146"/>
            <a:ext cx="5618157" cy="41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685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527" y="8842685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03C3B5-9CFC-4B60-AD1F-942309290D4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5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96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9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8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8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814" algn="l" defTabSz="913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70" algn="l" defTabSz="913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36" algn="l" defTabSz="913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99" algn="l" defTabSz="913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697965"/>
            <a:ext cx="8458200" cy="648201"/>
          </a:xfrm>
        </p:spPr>
        <p:txBody>
          <a:bodyPr anchor="t"/>
          <a:lstStyle>
            <a:lvl1pPr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415586"/>
            <a:ext cx="8458200" cy="628545"/>
          </a:xfrm>
          <a:ln/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4652284"/>
            <a:ext cx="8836528" cy="34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34800" y="4654430"/>
            <a:ext cx="8874108" cy="352110"/>
            <a:chOff x="-7620" y="6323077"/>
            <a:chExt cx="8814816" cy="46634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 descr="ti_logo_powerpoint_1_lin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74742" y="4753668"/>
            <a:ext cx="1572613" cy="1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43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37476"/>
            <a:ext cx="2133600" cy="1547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C0F6681-0B9D-4147-BD5D-B07A4CAAC7B9}" type="slidenum">
              <a:rPr 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0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2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6446"/>
            <a:ext cx="9153769" cy="515639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2141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 training slides BG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/>
        </p:blipFill>
        <p:spPr>
          <a:xfrm>
            <a:off x="-9136" y="0"/>
            <a:ext cx="9162274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36896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 training slides BG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53769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05505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0" y="786358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5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7" y="889399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9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09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39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0"/>
            <a:ext cx="8458200" cy="1102519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71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7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73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1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5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8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2" y="786362"/>
            <a:ext cx="8467725" cy="3709449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8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6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3609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26"/>
            <a:ext cx="8458200" cy="872678"/>
          </a:xfrm>
        </p:spPr>
        <p:txBody>
          <a:bodyPr anchor="b"/>
          <a:lstStyle>
            <a:lvl1pPr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330003"/>
            <a:ext cx="8458200" cy="628545"/>
          </a:xfrm>
          <a:ln/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4652284"/>
            <a:ext cx="8836528" cy="34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34800" y="4654430"/>
            <a:ext cx="8874108" cy="352110"/>
            <a:chOff x="-7620" y="6323077"/>
            <a:chExt cx="8814816" cy="46634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 descr="ti_logo_powerpoint_1_lin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74742" y="4753668"/>
            <a:ext cx="1572613" cy="1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7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28"/>
            <a:ext cx="8458200" cy="1102519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6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41"/>
            <a:ext cx="2133600" cy="1547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E7985EE-CC81-4AD9-9FD5-46D7FDA8E03F}" type="slidenum">
              <a:rPr 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6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786352"/>
            <a:ext cx="8467725" cy="370944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37476"/>
            <a:ext cx="2133600" cy="1547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8E319A-B9F6-4FB7-9BDD-0D517CA1CB71}" type="slidenum">
              <a:rPr 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7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37476"/>
            <a:ext cx="2133600" cy="1547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0C9E872-E0BB-4469-A3CE-4B2AA192E6E7}" type="slidenum">
              <a:rPr 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3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8"/>
            <a:ext cx="8458200" cy="6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702" rIns="91398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2" y="794152"/>
            <a:ext cx="8467725" cy="370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702" rIns="91398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34800" y="4654430"/>
            <a:ext cx="8874108" cy="352110"/>
            <a:chOff x="-7620" y="6323077"/>
            <a:chExt cx="8814816" cy="46634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 descr="ti_logo_powerpoint_1_line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74742" y="4753668"/>
            <a:ext cx="1572613" cy="194339"/>
          </a:xfrm>
          <a:prstGeom prst="rect">
            <a:avLst/>
          </a:prstGeom>
        </p:spPr>
      </p:pic>
      <p:sp>
        <p:nvSpPr>
          <p:cNvPr id="20" name="Text Box 31"/>
          <p:cNvSpPr txBox="1">
            <a:spLocks noChangeArrowheads="1"/>
          </p:cNvSpPr>
          <p:nvPr userDrawn="1"/>
        </p:nvSpPr>
        <p:spPr bwMode="auto">
          <a:xfrm>
            <a:off x="457200" y="4756008"/>
            <a:ext cx="2533650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marL="0" marR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latin typeface="Arial"/>
                <a:cs typeface="Arial"/>
              </a:rPr>
              <a:t>TI </a:t>
            </a:r>
            <a:r>
              <a:rPr lang="en-US" sz="800" dirty="0" smtClean="0">
                <a:latin typeface="Arial"/>
                <a:cs typeface="Arial"/>
              </a:rPr>
              <a:t>Confidential – Selective Disclosure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25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05" r:id="rId2"/>
    <p:sldLayoutId id="2147483809" r:id="rId3"/>
    <p:sldLayoutId id="2147483813" r:id="rId4"/>
    <p:sldLayoutId id="2147483868" r:id="rId5"/>
    <p:sldLayoutId id="214748381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6998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3997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0995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7997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6914" indent="-226914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422" indent="-23325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3701" indent="-165027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210" indent="-233257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8415" indent="-172961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5418" indent="-172961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2419" indent="-172961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59411" indent="-172961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6416" indent="-172961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7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7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90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92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92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6" y="4743450"/>
            <a:ext cx="87407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56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6" y="794151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4800" y="4652282"/>
            <a:ext cx="8874108" cy="354258"/>
            <a:chOff x="-34800" y="4652282"/>
            <a:chExt cx="8874108" cy="3542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" y="4652282"/>
              <a:ext cx="8836528" cy="344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6" name="Picture 15" descr="ti_logo_powerpoint_1_line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143651" y="4742198"/>
              <a:ext cx="1567826" cy="193747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 userDrawn="1"/>
          </p:nvGrpSpPr>
          <p:grpSpPr>
            <a:xfrm>
              <a:off x="-34800" y="4654430"/>
              <a:ext cx="8874108" cy="352110"/>
              <a:chOff x="-7620" y="6323077"/>
              <a:chExt cx="8814816" cy="466344"/>
            </a:xfrm>
          </p:grpSpPr>
          <p:cxnSp>
            <p:nvCxnSpPr>
              <p:cNvPr id="18" name="Straight Connector 17"/>
              <p:cNvCxnSpPr/>
              <p:nvPr userDrawn="1"/>
            </p:nvCxnSpPr>
            <p:spPr>
              <a:xfrm>
                <a:off x="-7620" y="678942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>
                <a:off x="-7620" y="632460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>
              <a:xfrm rot="16200000">
                <a:off x="8571262" y="6556249"/>
                <a:ext cx="466344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 userDrawn="1"/>
        </p:nvSpPr>
        <p:spPr bwMode="auto">
          <a:xfrm>
            <a:off x="403860" y="4731351"/>
            <a:ext cx="2533650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914354">
              <a:spcBef>
                <a:spcPct val="50000"/>
              </a:spcBef>
              <a:defRPr/>
            </a:pPr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TI </a:t>
            </a:r>
            <a:r>
              <a:rPr lang="en-US" sz="800" dirty="0" smtClean="0">
                <a:solidFill>
                  <a:srgbClr val="000000"/>
                </a:solidFill>
                <a:latin typeface="Arial"/>
                <a:cs typeface="Arial"/>
              </a:rPr>
              <a:t>Confidential – Selective Disclosure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11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2" r:id="rId2"/>
    <p:sldLayoutId id="2147483866" r:id="rId3"/>
    <p:sldLayoutId id="214748386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3429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6pPr>
      <a:lvl7pPr marL="6858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7pPr>
      <a:lvl8pPr marL="10287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8pPr>
      <a:lvl9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9pPr>
    </p:titleStyle>
    <p:bodyStyle>
      <a:lvl1pPr marL="170260" indent="-170260" algn="l" rtl="0" eaLnBrk="0" fontAlgn="base" hangingPunct="0">
        <a:spcBef>
          <a:spcPts val="6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31006" indent="-175022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640556" indent="-123825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901304" indent="-175022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116806" indent="-129779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459706" indent="-129779" algn="l" rtl="0" fontAlgn="base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1802606" indent="-129779" algn="l" rtl="0" fontAlgn="base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145506" indent="-129779" algn="l" rtl="0" fontAlgn="base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488406" indent="-129779" algn="l" rtl="0" fontAlgn="base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4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0" y="794150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118110" y="4822579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 smtClean="0">
                <a:solidFill>
                  <a:srgbClr val="000000"/>
                </a:solidFill>
                <a:cs typeface="+mn-cs"/>
              </a:rPr>
              <a:t>TI Confidential – Selective Disclosure</a:t>
            </a:r>
            <a:endParaRPr lang="en-US" sz="7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23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LMK00105 circuit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cid:E24SOZ9FOVF2@namo.co.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8" y="586937"/>
            <a:ext cx="7618688" cy="512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37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609600" y="1513490"/>
            <a:ext cx="767255" cy="1334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stCxn id="5" idx="0"/>
          </p:cNvCxnSpPr>
          <p:nvPr/>
        </p:nvCxnSpPr>
        <p:spPr>
          <a:xfrm flipV="1">
            <a:off x="1660634" y="2175640"/>
            <a:ext cx="1240221" cy="5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16469" y="1502979"/>
            <a:ext cx="1576552" cy="1418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LMK00105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93021" y="2175640"/>
            <a:ext cx="2322786" cy="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999889" y="1471448"/>
            <a:ext cx="1618593" cy="1418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Modem</a:t>
            </a:r>
          </a:p>
          <a:p>
            <a:pPr algn="ctr"/>
            <a:r>
              <a:rPr lang="en-US" dirty="0" smtClean="0"/>
              <a:t>CLK input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3227" y="1702676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54M(3.3V CMOS)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5104" y="1333344"/>
            <a:ext cx="111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LTC6957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45163" y="1713186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54M(1.8V CMOS)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7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52" y="2229508"/>
            <a:ext cx="4467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34"/>
          <p:cNvSpPr/>
          <p:nvPr/>
        </p:nvSpPr>
        <p:spPr>
          <a:xfrm>
            <a:off x="3206626" y="2433298"/>
            <a:ext cx="315497" cy="567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22123" y="2391256"/>
            <a:ext cx="315497" cy="567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/>
        </p:nvSpPr>
        <p:spPr>
          <a:xfrm>
            <a:off x="672662" y="913928"/>
            <a:ext cx="8208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Rs</a:t>
            </a:r>
            <a:r>
              <a:rPr lang="en-US" dirty="0"/>
              <a:t> is required for level matching. Right ? </a:t>
            </a:r>
          </a:p>
          <a:p>
            <a:r>
              <a:rPr lang="en-US" dirty="0"/>
              <a:t>Is it okay not to use 0.1uF AC coupling cap ?  there is 0.1uF Cap already at the LMK input stage. LTC6957 is located close to LMK00105. </a:t>
            </a:r>
            <a:endParaRPr lang="en-US" dirty="0" smtClean="0"/>
          </a:p>
          <a:p>
            <a:r>
              <a:rPr lang="en-US" dirty="0"/>
              <a:t>Output Enable pull up resistor value ?  </a:t>
            </a:r>
            <a:r>
              <a:rPr lang="en-US" dirty="0" smtClean="0"/>
              <a:t>Is it okay to connect OE pin to </a:t>
            </a:r>
            <a:r>
              <a:rPr lang="en-US" dirty="0"/>
              <a:t>3.3V without Pull up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7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Modem CLK spec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 descr="http://kr1.samsung.net/mail/rest/v1/files/image/download/201703311842389_4CBBEM6S.gif?1=1&amp;filepath=/SHARED/TEMP/ML/image/r/20170331/1_259678_04A24XEV4D4T@namo.co.kr_1_ricky.kim&amp;user=ricky.kim&amp;partno=1&amp;folderId=1&amp;seqid=25967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940594"/>
            <a:ext cx="75438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8227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efc8258c5937449c57e4aadb03a8d39ea42caf1"/>
</p:tagLst>
</file>

<file path=ppt/theme/theme1.xml><?xml version="1.0" encoding="utf-8"?>
<a:theme xmlns:a="http://schemas.openxmlformats.org/drawingml/2006/main" name="1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195A67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95A67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_Official_Public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C19135720C248AD7FD289604214FC" ma:contentTypeVersion="0" ma:contentTypeDescription="Create a new document." ma:contentTypeScope="" ma:versionID="f6aa317507dbd5e903d234c3bfebe6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F994D4-4832-4A35-A76F-B5286A82FF6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0C0C6C-B1A9-46B5-BCA2-1FBF8AE9F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C9BCB56-9F50-42B0-BF01-94C0D7C1AA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122017</TotalTime>
  <Words>41</Words>
  <Application>Microsoft Office PowerPoint</Application>
  <PresentationFormat>On-screen Show (16:9)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1_FinalPowerpoint</vt:lpstr>
      <vt:lpstr>18_FinalPowerpoint</vt:lpstr>
      <vt:lpstr>TI_Official_Public</vt:lpstr>
      <vt:lpstr>Customer LMK00105 circuit</vt:lpstr>
      <vt:lpstr>PowerPoint Presentation</vt:lpstr>
      <vt:lpstr>PowerPoint Presentation</vt:lpstr>
      <vt:lpstr>Modem CLK spec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Greene, Matt</dc:creator>
  <cp:lastModifiedBy>Windows User</cp:lastModifiedBy>
  <cp:revision>1930</cp:revision>
  <cp:lastPrinted>2015-05-07T15:51:19Z</cp:lastPrinted>
  <dcterms:created xsi:type="dcterms:W3CDTF">2007-12-19T20:51:45Z</dcterms:created>
  <dcterms:modified xsi:type="dcterms:W3CDTF">2017-04-25T02:31:04Z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0x010100899C19135720C248AD7FD289604214FC</vt:lpwstr>
  </property>
</Properties>
</file>