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BE0F3-7D27-4F2F-AFCA-0D24FE186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E0A88E-30B6-4C37-AB67-B8B85DDF8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B141C-D625-44C7-BF70-2A1900164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29AFF-6C6B-41C6-B9AF-24E7E4CA5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695F2-3E37-4633-9831-09ADC895F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4277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146BC-984E-46C2-8C8A-9098BDA91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F1A5D0-2993-45B8-9594-44DEA232E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AA7B9-5428-4E87-8FBA-BAF91CA7B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D5F54-D62F-419E-8964-2CEF6F461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10246-F67C-4964-92E4-F4E2BBEC4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681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C2A5A-76BC-45D1-BF45-CB363C9FCA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243FE-6704-4B7F-AE50-7A63C7009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A6298-D792-4257-AEDB-50A1CCF0C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483EB-F205-4B6F-9CBE-055672B6F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8DEC7-B2BD-4BEC-9185-D09E6AEA1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953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B5844-A0B4-4F13-93F1-46408D629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6BAF2-49B8-4107-8DA8-300EF66F4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D7CDF-C69A-4454-8F8D-4A771269B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BB376-1C0B-4ADA-9FC3-E62FACB9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23B18-09AA-4B5E-9427-5F27886F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551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85B85-EB4A-484B-86E2-14CB959E9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B6C99-0C62-49AB-98FB-6D3E2FCC3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32FDB-1141-40AD-968A-BB89B8BDD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58285-4844-4D71-89F1-1C589B615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C1BB2-69FD-4B1E-A48F-C302612BC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493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0191-FA8A-4CA6-B1C4-59E8D5328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F51B5-B163-4E52-879E-DF96FD1EA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F1D3FB-F3C6-4DE1-84E3-436CDDCBC0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979C07-77A7-40D3-B674-0E44EABE3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BECA79-45C3-4E5D-9218-350259E1A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37EFB-DA6F-4252-91C3-7E14906B1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731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4A625-246F-4DBE-BA3F-DD96BCC8F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DA4C2-9511-4A72-8D63-7DC568000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869ED1-EF33-45A0-8FBE-D1940898D1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FD39D7-5499-4907-9189-732324C244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F434F1-4EA0-4090-AFB6-3D21308978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9297F3-88F7-45CB-8209-750C02418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D4A474-4C2A-4197-9279-55A64C1FB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7246F9-45DB-47DD-B204-B547184D2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548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A089-7B2E-4D4F-9A31-BE82F5BBA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90DF87-94BA-4657-941B-E866F90D3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2FA10D-EB91-470A-BEBE-CBD7CCD0C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641B7-90E1-4611-AD58-A96A6709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868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515DDD-CA48-463B-9A40-31279298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49CA8A-BC80-4DC8-A706-0D8305F95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666624-4034-40AA-B8C1-7326A9691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2702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4B111-BC04-4C21-BCC4-9A096C3F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8C43A-B5C2-4939-BA97-0B2C22019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5017F2-2BA8-4326-B385-54ADA9794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AF956D-02EC-4D18-B834-EC6ED1417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AD46A-6DEF-4694-AE21-7712A3D01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BED3B1-3F11-4368-BC89-839852551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8093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CAE19-556D-4154-BC21-AF904B2C8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1125E4-C796-4F1A-AEE8-5C575CCFCF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6B69A5-9B08-48E5-BF50-13B1308D3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C0E36-8075-4356-9164-C2E64F1E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FEA332-F345-4B5A-B55C-BA2EF981A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E62099-87BB-41BC-96AC-BCE225279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1281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F3B4EF-6030-4321-8B12-10DFDBFB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CC4404-E991-411C-AEED-05841F742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FF8C8-CFBD-4A76-A521-9539BD863F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08666-B5EC-4327-AC57-E93AC60C91B4}" type="datetimeFigureOut">
              <a:rPr lang="en-AU" smtClean="0"/>
              <a:t>5/02/2021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7C081-88ED-47EA-A89E-239601943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8A362-692D-4EBC-BAB5-A8FC94BB2B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790CC-6D93-416B-9FB2-6CA98C411E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191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25F3C23-E34F-47AF-BE65-A6D426994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00" y="1895475"/>
            <a:ext cx="10439400" cy="30670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A27A43-4D32-430D-A69E-03BA43DDDB14}"/>
              </a:ext>
            </a:extLst>
          </p:cNvPr>
          <p:cNvSpPr txBox="1"/>
          <p:nvPr/>
        </p:nvSpPr>
        <p:spPr>
          <a:xfrm>
            <a:off x="201336" y="1526143"/>
            <a:ext cx="1737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CLKIN0 = 10MHz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765E0B-26E2-4C59-B4E2-CCD7067291C4}"/>
              </a:ext>
            </a:extLst>
          </p:cNvPr>
          <p:cNvSpPr txBox="1"/>
          <p:nvPr/>
        </p:nvSpPr>
        <p:spPr>
          <a:xfrm>
            <a:off x="201336" y="1777813"/>
            <a:ext cx="1737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CLKIN1 = 10MHz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81D89B-C6E3-4BEE-87C4-E53C7CC72377}"/>
              </a:ext>
            </a:extLst>
          </p:cNvPr>
          <p:cNvSpPr txBox="1"/>
          <p:nvPr/>
        </p:nvSpPr>
        <p:spPr>
          <a:xfrm>
            <a:off x="3976381" y="212993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100MHz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1881AB-9B21-4D21-BBB8-F95D0F33014C}"/>
              </a:ext>
            </a:extLst>
          </p:cNvPr>
          <p:cNvSpPr txBox="1"/>
          <p:nvPr/>
        </p:nvSpPr>
        <p:spPr>
          <a:xfrm>
            <a:off x="7399089" y="3572404"/>
            <a:ext cx="986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3000MHz</a:t>
            </a:r>
            <a:endParaRPr lang="en-AU" sz="16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B9FD86-57DA-45C3-A620-81B4E2C1A74E}"/>
              </a:ext>
            </a:extLst>
          </p:cNvPr>
          <p:cNvSpPr txBox="1"/>
          <p:nvPr/>
        </p:nvSpPr>
        <p:spPr>
          <a:xfrm>
            <a:off x="10923864" y="3233850"/>
            <a:ext cx="986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3000MHz</a:t>
            </a:r>
            <a:endParaRPr lang="en-AU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47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FCD2C9-DFDF-4AAB-BA34-6C6D074ECE6E}"/>
              </a:ext>
            </a:extLst>
          </p:cNvPr>
          <p:cNvSpPr txBox="1"/>
          <p:nvPr/>
        </p:nvSpPr>
        <p:spPr>
          <a:xfrm>
            <a:off x="4438716" y="262883"/>
            <a:ext cx="30349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PLL1  - Calculate Loop Filter</a:t>
            </a:r>
            <a:endParaRPr lang="en-AU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AA4D63-CD9A-48E2-95E8-5167DB2A1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12" y="580006"/>
            <a:ext cx="11590143" cy="627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656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A3D6B6-5869-4F6C-BF6E-E427D080B022}"/>
              </a:ext>
            </a:extLst>
          </p:cNvPr>
          <p:cNvSpPr txBox="1"/>
          <p:nvPr/>
        </p:nvSpPr>
        <p:spPr>
          <a:xfrm>
            <a:off x="3885520" y="318868"/>
            <a:ext cx="34166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PLL1 – Export VCO Phase Noise</a:t>
            </a:r>
            <a:endParaRPr lang="en-AU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C57F79-FEBB-41DA-9895-6C955183F7AA}"/>
              </a:ext>
            </a:extLst>
          </p:cNvPr>
          <p:cNvSpPr txBox="1"/>
          <p:nvPr/>
        </p:nvSpPr>
        <p:spPr>
          <a:xfrm>
            <a:off x="2902592" y="1535186"/>
            <a:ext cx="53824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Data Export -&gt; Export Trace -&gt; Phase Noise -&gt; VCO</a:t>
            </a:r>
            <a:endParaRPr lang="en-AU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797C76-42AB-4FF0-B52C-6977C55DF378}"/>
              </a:ext>
            </a:extLst>
          </p:cNvPr>
          <p:cNvSpPr txBox="1"/>
          <p:nvPr/>
        </p:nvSpPr>
        <p:spPr>
          <a:xfrm>
            <a:off x="2902592" y="2123014"/>
            <a:ext cx="33362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Save as “PLL1_VCO_Noise.txt</a:t>
            </a:r>
            <a:r>
              <a:rPr lang="en-GB" sz="2000" b="1" dirty="0"/>
              <a:t>”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664546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A3D6B6-5869-4F6C-BF6E-E427D080B022}"/>
              </a:ext>
            </a:extLst>
          </p:cNvPr>
          <p:cNvSpPr txBox="1"/>
          <p:nvPr/>
        </p:nvSpPr>
        <p:spPr>
          <a:xfrm>
            <a:off x="5511113" y="262884"/>
            <a:ext cx="1941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PLL2 – Load PLL1</a:t>
            </a:r>
            <a:endParaRPr lang="en-AU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7692FF-D745-4B26-8190-209580EB7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86" y="545050"/>
            <a:ext cx="11420213" cy="618594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1453F9D-155A-4992-9263-7ED6D250277C}"/>
              </a:ext>
            </a:extLst>
          </p:cNvPr>
          <p:cNvSpPr/>
          <p:nvPr/>
        </p:nvSpPr>
        <p:spPr>
          <a:xfrm>
            <a:off x="7952763" y="1526796"/>
            <a:ext cx="763398" cy="18455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8EB029-52F8-4F5C-B490-F7D6B9D2B7BC}"/>
              </a:ext>
            </a:extLst>
          </p:cNvPr>
          <p:cNvSpPr txBox="1"/>
          <p:nvPr/>
        </p:nvSpPr>
        <p:spPr>
          <a:xfrm>
            <a:off x="8855765" y="1049993"/>
            <a:ext cx="301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Load“PLL1_VCO_Noise.txt</a:t>
            </a:r>
            <a:r>
              <a:rPr lang="en-GB" sz="2000" b="1" dirty="0">
                <a:solidFill>
                  <a:srgbClr val="FF0000"/>
                </a:solidFill>
              </a:rPr>
              <a:t>”</a:t>
            </a:r>
            <a:endParaRPr lang="en-A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288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A3D6B6-5869-4F6C-BF6E-E427D080B022}"/>
              </a:ext>
            </a:extLst>
          </p:cNvPr>
          <p:cNvSpPr txBox="1"/>
          <p:nvPr/>
        </p:nvSpPr>
        <p:spPr>
          <a:xfrm>
            <a:off x="4313997" y="197569"/>
            <a:ext cx="3026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PLL2 – Calculate Loop Filter</a:t>
            </a:r>
            <a:endParaRPr lang="en-AU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2F36C9-3240-4BCB-B9FB-A48D27FEF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03" y="522513"/>
            <a:ext cx="11658962" cy="631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791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60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work_pc</dc:creator>
  <cp:lastModifiedBy>work_pc</cp:lastModifiedBy>
  <cp:revision>3</cp:revision>
  <dcterms:created xsi:type="dcterms:W3CDTF">2021-02-05T03:54:34Z</dcterms:created>
  <dcterms:modified xsi:type="dcterms:W3CDTF">2021-02-05T04:44:32Z</dcterms:modified>
</cp:coreProperties>
</file>