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9" r:id="rId3"/>
    <p:sldId id="263" r:id="rId4"/>
    <p:sldId id="264" r:id="rId5"/>
    <p:sldId id="265" r:id="rId6"/>
    <p:sldId id="266" r:id="rId7"/>
    <p:sldId id="267" r:id="rId8"/>
    <p:sldId id="268" r:id="rId9"/>
  </p:sldIdLst>
  <p:sldSz cx="9144000" cy="5143500" type="screen16x9"/>
  <p:notesSz cx="9296400" cy="14770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285362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666253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047146" algn="l" defTabSz="76179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7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652">
          <p15:clr>
            <a:srgbClr val="A4A3A4"/>
          </p15:clr>
        </p15:guide>
        <p15:guide id="2" pos="292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AAAA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8" autoAdjust="0"/>
  </p:normalViewPr>
  <p:slideViewPr>
    <p:cSldViewPr snapToGrid="0">
      <p:cViewPr varScale="1">
        <p:scale>
          <a:sx n="104" d="100"/>
          <a:sy n="104" d="100"/>
        </p:scale>
        <p:origin x="102" y="108"/>
      </p:cViewPr>
      <p:guideLst>
        <p:guide orient="horz" pos="1620"/>
        <p:guide pos="2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9" d="100"/>
          <a:sy n="49" d="100"/>
        </p:scale>
        <p:origin x="-1512" y="-90"/>
      </p:cViewPr>
      <p:guideLst>
        <p:guide orient="horz" pos="4652"/>
        <p:guide pos="292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8D56EAE8-38CB-4EE5-8A34-F5F49B68F2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079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6329" y="2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-274638" y="1108075"/>
            <a:ext cx="9845676" cy="5538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9854" y="7016308"/>
            <a:ext cx="7436693" cy="6645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18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4030071"/>
            <a:ext cx="4027944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18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6329" y="14030071"/>
            <a:ext cx="4027943" cy="73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6205" tIns="68102" rIns="136205" bIns="68102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BED2394B-E06C-4DC9-BCC2-551C3DED9A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035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380895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76179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14268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523573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1904467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285362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666253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3047146" algn="l" defTabSz="761790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74638" y="1108075"/>
            <a:ext cx="9845676" cy="55387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D2394B-E06C-4DC9-BCC2-551C3DED9AA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145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A23CF-AA30-4A18-B744-605C3E9DBF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7"/>
            <a:ext cx="7772400" cy="1021557"/>
          </a:xfrm>
        </p:spPr>
        <p:txBody>
          <a:bodyPr anchor="t"/>
          <a:lstStyle>
            <a:lvl1pPr algn="l">
              <a:defRPr sz="3300" b="1" cap="all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700"/>
            </a:lvl1pPr>
            <a:lvl2pPr marL="380895" indent="0">
              <a:buNone/>
              <a:defRPr sz="1500"/>
            </a:lvl2pPr>
            <a:lvl3pPr marL="761790" indent="0">
              <a:buNone/>
              <a:defRPr sz="1300"/>
            </a:lvl3pPr>
            <a:lvl4pPr marL="1142683" indent="0">
              <a:buNone/>
              <a:defRPr sz="1200"/>
            </a:lvl4pPr>
            <a:lvl5pPr marL="1523573" indent="0">
              <a:buNone/>
              <a:defRPr sz="1200"/>
            </a:lvl5pPr>
            <a:lvl6pPr marL="1904467" indent="0">
              <a:buNone/>
              <a:defRPr sz="1200"/>
            </a:lvl6pPr>
            <a:lvl7pPr marL="2285362" indent="0">
              <a:buNone/>
              <a:defRPr sz="1200"/>
            </a:lvl7pPr>
            <a:lvl8pPr marL="2666253" indent="0">
              <a:buNone/>
              <a:defRPr sz="1200"/>
            </a:lvl8pPr>
            <a:lvl9pPr marL="3047146" indent="0">
              <a:buNone/>
              <a:defRPr sz="12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38925" y="4537472"/>
            <a:ext cx="2133600" cy="15478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6118DC-F0C3-4C61-9EEA-2C495CD045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3375" y="889398"/>
            <a:ext cx="4157663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889398"/>
            <a:ext cx="4157662" cy="3519488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48F6-AAA9-4A8D-A869-511B3DFE32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7"/>
            <a:ext cx="4040188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380895" indent="0">
              <a:buNone/>
              <a:defRPr sz="1700" b="1"/>
            </a:lvl2pPr>
            <a:lvl3pPr marL="761790" indent="0">
              <a:buNone/>
              <a:defRPr sz="1500" b="1"/>
            </a:lvl3pPr>
            <a:lvl4pPr marL="1142683" indent="0">
              <a:buNone/>
              <a:defRPr sz="1300" b="1"/>
            </a:lvl4pPr>
            <a:lvl5pPr marL="1523573" indent="0">
              <a:buNone/>
              <a:defRPr sz="1300" b="1"/>
            </a:lvl5pPr>
            <a:lvl6pPr marL="1904467" indent="0">
              <a:buNone/>
              <a:defRPr sz="1300" b="1"/>
            </a:lvl6pPr>
            <a:lvl7pPr marL="2285362" indent="0">
              <a:buNone/>
              <a:defRPr sz="1300" b="1"/>
            </a:lvl7pPr>
            <a:lvl8pPr marL="2666253" indent="0">
              <a:buNone/>
              <a:defRPr sz="1300" b="1"/>
            </a:lvl8pPr>
            <a:lvl9pPr marL="3047146" indent="0">
              <a:buNone/>
              <a:defRPr sz="13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7"/>
            <a:ext cx="4041775" cy="2963466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4C35C9-3222-4444-B33E-8AB075BE83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C52F08-588C-488E-A5AB-DF69250DE8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30B41-3034-4777-B6DE-71856D985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8"/>
          </a:xfrm>
        </p:spPr>
        <p:txBody>
          <a:bodyPr anchor="b"/>
          <a:lstStyle>
            <a:lvl1pPr algn="l">
              <a:defRPr sz="27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Aft>
                <a:spcPct val="0"/>
              </a:spcAft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rtl="0" eaLnBrk="0" fontAlgn="base" hangingPunct="0">
              <a:spcAft>
                <a:spcPct val="0"/>
              </a:spcAft>
              <a:defRPr lang="en-US" sz="15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0" fontAlgn="base" hangingPunct="0">
              <a:spcAft>
                <a:spcPct val="0"/>
              </a:spcAft>
              <a:defRPr lang="en-US" sz="15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8298"/>
          </a:xfrm>
        </p:spPr>
        <p:txBody>
          <a:bodyPr/>
          <a:lstStyle>
            <a:lvl1pPr marL="0" indent="0">
              <a:buNone/>
              <a:defRPr sz="1700"/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B97EEC-B5BC-42C5-B73F-31CC660D4D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3"/>
          </a:xfrm>
        </p:spPr>
        <p:txBody>
          <a:bodyPr anchor="b"/>
          <a:lstStyle>
            <a:lvl1pPr algn="l">
              <a:defRPr sz="23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2"/>
            <a:ext cx="5486400" cy="3086100"/>
          </a:xfrm>
        </p:spPr>
        <p:txBody>
          <a:bodyPr/>
          <a:lstStyle>
            <a:lvl1pPr marL="0" indent="0">
              <a:buNone/>
              <a:defRPr sz="2700"/>
            </a:lvl1pPr>
            <a:lvl2pPr marL="380895" indent="0">
              <a:buNone/>
              <a:defRPr sz="2300"/>
            </a:lvl2pPr>
            <a:lvl3pPr marL="761790" indent="0">
              <a:buNone/>
              <a:defRPr sz="2000"/>
            </a:lvl3pPr>
            <a:lvl4pPr marL="1142683" indent="0">
              <a:buNone/>
              <a:defRPr sz="1700"/>
            </a:lvl4pPr>
            <a:lvl5pPr marL="1523573" indent="0">
              <a:buNone/>
              <a:defRPr sz="1700"/>
            </a:lvl5pPr>
            <a:lvl6pPr marL="1904467" indent="0">
              <a:buNone/>
              <a:defRPr sz="1700"/>
            </a:lvl6pPr>
            <a:lvl7pPr marL="2285362" indent="0">
              <a:buNone/>
              <a:defRPr sz="1700"/>
            </a:lvl7pPr>
            <a:lvl8pPr marL="2666253" indent="0">
              <a:buNone/>
              <a:defRPr sz="1700"/>
            </a:lvl8pPr>
            <a:lvl9pPr marL="3047146" indent="0">
              <a:buNone/>
              <a:defRPr sz="17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Aft>
                <a:spcPct val="0"/>
              </a:spcAft>
              <a:buNone/>
              <a:defRPr lang="en-US" sz="17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80895" indent="0">
              <a:buNone/>
              <a:defRPr sz="1000"/>
            </a:lvl2pPr>
            <a:lvl3pPr marL="761790" indent="0">
              <a:buNone/>
              <a:defRPr sz="800"/>
            </a:lvl3pPr>
            <a:lvl4pPr marL="1142683" indent="0">
              <a:buNone/>
              <a:defRPr sz="700"/>
            </a:lvl4pPr>
            <a:lvl5pPr marL="1523573" indent="0">
              <a:buNone/>
              <a:defRPr sz="700"/>
            </a:lvl5pPr>
            <a:lvl6pPr marL="1904467" indent="0">
              <a:buNone/>
              <a:defRPr sz="700"/>
            </a:lvl6pPr>
            <a:lvl7pPr marL="2285362" indent="0">
              <a:buNone/>
              <a:defRPr sz="700"/>
            </a:lvl7pPr>
            <a:lvl8pPr marL="2666253" indent="0">
              <a:buNone/>
              <a:defRPr sz="700"/>
            </a:lvl8pPr>
            <a:lvl9pPr marL="3047146" indent="0">
              <a:buNone/>
              <a:defRPr sz="7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55F34B-1C25-4090-A4A7-9CEE84F43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FE2BCE-81FD-49AD-8F3F-8C803C0A89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107157"/>
            <a:ext cx="2141537" cy="4301728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31775" y="107157"/>
            <a:ext cx="6275388" cy="430172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3E699-3BC5-4E82-A48B-54CC42B0E6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9AC919B-4D01-4240-BDFD-860B66B017A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656105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3F557F9C-1201-3A47-8D2D-7E98BF45F03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2764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D158AE-82CC-924D-B2D9-111EE21E38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545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C35851-DCE0-F247-A73D-CE5DAF7E1A2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23661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6DE67D-74D6-E24F-A53E-44A9C5B7527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E7816-A48B-4805-9A47-CE865F4F101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540414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F552890-0675-5942-BD45-247DCD612F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264" y="86"/>
            <a:ext cx="9166479" cy="5143413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/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55571E-02C7-4909-A943-092A83DD341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-12526" y="4706938"/>
            <a:ext cx="8826500" cy="388620"/>
            <a:chOff x="0" y="6321425"/>
            <a:chExt cx="10591800" cy="46634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18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10444707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6B06B6E4-36B5-2A4D-8795-84CABEE4FAB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42900" y="1457331"/>
            <a:ext cx="8458200" cy="1102519"/>
          </a:xfrm>
        </p:spPr>
        <p:txBody>
          <a:bodyPr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42900" y="2774158"/>
            <a:ext cx="8458200" cy="1114425"/>
          </a:xfrm>
          <a:ln/>
        </p:spPr>
        <p:txBody>
          <a:bodyPr/>
          <a:lstStyle>
            <a:lvl1pPr marL="0" indent="0">
              <a:buFontTx/>
              <a:buNone/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642100" y="4529137"/>
            <a:ext cx="2133600" cy="15478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C7E7816-A48B-4805-9A47-CE865F4F101F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-6263" y="4706938"/>
            <a:ext cx="8826500" cy="388620"/>
            <a:chOff x="0" y="6321425"/>
            <a:chExt cx="10591800" cy="466344"/>
          </a:xfrm>
        </p:grpSpPr>
        <p:sp>
          <p:nvSpPr>
            <p:cNvPr id="21" name="Rectangle 20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FFFFFF"/>
                </a:solidFill>
              </a:endParaRPr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3390289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3378" y="786357"/>
            <a:ext cx="8467725" cy="3709449"/>
          </a:xfrm>
        </p:spPr>
        <p:txBody>
          <a:bodyPr/>
          <a:lstStyle>
            <a:lvl1pPr>
              <a:spcBef>
                <a:spcPts val="667"/>
              </a:spcBef>
              <a:defRPr/>
            </a:lvl1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7888F-6AF7-4263-B69D-592D8C33B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>
            <a:off x="3" y="4743450"/>
            <a:ext cx="8804275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41910" y="4743450"/>
            <a:ext cx="8740140" cy="342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6179" tIns="38088" rIns="76179" bIns="38088" rtlCol="0" anchor="ctr"/>
          <a:lstStyle/>
          <a:p>
            <a:pPr algn="ctr"/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1775" y="107163"/>
            <a:ext cx="8458200" cy="610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3378" y="794149"/>
            <a:ext cx="8467725" cy="370165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42100" y="4537472"/>
            <a:ext cx="2133600" cy="154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6179" tIns="38088" rIns="76179" bIns="38088" numCol="1" anchor="t" anchorCtr="0" compatLnSpc="1">
            <a:prstTxWarp prst="textNoShape">
              <a:avLst/>
            </a:prstTxWarp>
          </a:bodyPr>
          <a:lstStyle>
            <a:lvl1pPr algn="r">
              <a:defRPr sz="700"/>
            </a:lvl1pPr>
          </a:lstStyle>
          <a:p>
            <a:pPr>
              <a:defRPr/>
            </a:pPr>
            <a:fld id="{B6C70261-DCF8-4A97-9502-E8EEF2364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6" name="Group 15"/>
          <p:cNvGrpSpPr/>
          <p:nvPr userDrawn="1"/>
        </p:nvGrpSpPr>
        <p:grpSpPr>
          <a:xfrm>
            <a:off x="0" y="4706938"/>
            <a:ext cx="8826500" cy="388620"/>
            <a:chOff x="0" y="6321425"/>
            <a:chExt cx="10591800" cy="46634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6321425"/>
              <a:ext cx="10591800" cy="46634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AAAAA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2" name="Picture 27" descr="ti_logo_powerpoint_1_line.png"/>
            <p:cNvPicPr>
              <a:picLocks noChangeAspect="1"/>
            </p:cNvPicPr>
            <p:nvPr userDrawn="1"/>
          </p:nvPicPr>
          <p:blipFill>
            <a:blip r:embed="rId20" cstate="print"/>
            <a:srcRect/>
            <a:stretch>
              <a:fillRect/>
            </a:stretch>
          </p:blipFill>
          <p:spPr bwMode="auto">
            <a:xfrm>
              <a:off x="8593138" y="6440488"/>
              <a:ext cx="1874837" cy="231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25" r:id="rId7"/>
    <p:sldLayoutId id="2147483733" r:id="rId8"/>
    <p:sldLayoutId id="2147483709" r:id="rId9"/>
    <p:sldLayoutId id="2147483710" r:id="rId10"/>
    <p:sldLayoutId id="2147483711" r:id="rId11"/>
    <p:sldLayoutId id="2147483712" r:id="rId12"/>
    <p:sldLayoutId id="2147483713" r:id="rId13"/>
    <p:sldLayoutId id="2147483714" r:id="rId14"/>
    <p:sldLayoutId id="2147483715" r:id="rId15"/>
    <p:sldLayoutId id="2147483716" r:id="rId16"/>
    <p:sldLayoutId id="2147483717" r:id="rId17"/>
    <p:sldLayoutId id="2147483718" r:id="rId18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chemeClr val="tx2"/>
          </a:solidFill>
          <a:latin typeface="Arial" charset="0"/>
        </a:defRPr>
      </a:lvl5pPr>
      <a:lvl6pPr marL="380895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6pPr>
      <a:lvl7pPr marL="76179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7pPr>
      <a:lvl8pPr marL="114268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8pPr>
      <a:lvl9pPr marL="1523573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2700" b="1">
          <a:solidFill>
            <a:srgbClr val="FF0000"/>
          </a:solidFill>
          <a:latin typeface="Arial" charset="0"/>
        </a:defRPr>
      </a:lvl9pPr>
    </p:titleStyle>
    <p:bodyStyle>
      <a:lvl1pPr marL="189124" indent="-189124" algn="l" rtl="0" eaLnBrk="1" fontAlgn="base" hangingPunct="1">
        <a:spcBef>
          <a:spcPts val="667"/>
        </a:spcBef>
        <a:spcAft>
          <a:spcPct val="0"/>
        </a:spcAft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78763" indent="-194416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2pPr>
      <a:lvl3pPr marL="711530" indent="-137548" algn="l" rtl="0" eaLnBrk="1" fontAlgn="base" hangingPunct="1">
        <a:spcBef>
          <a:spcPct val="15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3pPr>
      <a:lvl4pPr marL="1001168" indent="-194416" algn="l" rtl="0" eaLnBrk="1" fontAlgn="base" hangingPunct="1">
        <a:spcBef>
          <a:spcPct val="5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240546" indent="-144163" algn="l" rtl="0" eaLnBrk="1" fontAlgn="base" hangingPunct="1">
        <a:spcBef>
          <a:spcPct val="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1621441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6pPr>
      <a:lvl7pPr marL="2002336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7pPr>
      <a:lvl8pPr marL="2383230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8pPr>
      <a:lvl9pPr marL="2764124" indent="-144163" algn="l" rtl="0" eaLnBrk="1" fontAlgn="base" hangingPunct="1">
        <a:spcBef>
          <a:spcPct val="0"/>
        </a:spcBef>
        <a:spcAft>
          <a:spcPct val="0"/>
        </a:spcAft>
        <a:buChar char="»"/>
        <a:defRPr sz="1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80895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61790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4268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2357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04467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85362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666253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047146" algn="l" defTabSz="761790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i.com/lit/ug/snau254a/snau254a.pdf?ts=1630643174189&amp;ref_url=https%253A%252F%252Fwww.ti.com%252Fproduct%252FLMK05318B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LMK05318B Register Changes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CTS</a:t>
            </a:r>
          </a:p>
        </p:txBody>
      </p:sp>
      <p:sp>
        <p:nvSpPr>
          <p:cNvPr id="6148" name="Rectangle 24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fld id="{07B5736C-021E-4EDA-A2F9-FF199D20DBA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DBBB1-AF14-443E-A912-5A9B6ABB8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 ID (R3[7:0])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4977F-3864-4AFD-9969-0F5BE5EF0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LMK05318: </a:t>
            </a:r>
          </a:p>
          <a:p>
            <a:pPr lvl="1"/>
            <a:r>
              <a:rPr lang="en-US" dirty="0"/>
              <a:t>0b00010001</a:t>
            </a:r>
          </a:p>
          <a:p>
            <a:r>
              <a:rPr lang="en-US" dirty="0"/>
              <a:t>LMK05318B: </a:t>
            </a:r>
          </a:p>
          <a:p>
            <a:pPr lvl="1"/>
            <a:r>
              <a:rPr lang="en-US" dirty="0"/>
              <a:t>Initial RTM: 0b00110010</a:t>
            </a:r>
          </a:p>
          <a:p>
            <a:pPr lvl="1"/>
            <a:r>
              <a:rPr lang="en-US" dirty="0"/>
              <a:t>Post PCN: 0b01000010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3CA0C8-5719-4CD0-A906-96DE8F4BA4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606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R40[3:0]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Default value:</a:t>
            </a:r>
          </a:p>
          <a:p>
            <a:pPr lvl="1"/>
            <a:r>
              <a:rPr lang="en-US" dirty="0"/>
              <a:t>0b0000</a:t>
            </a:r>
          </a:p>
          <a:p>
            <a:r>
              <a:rPr lang="en-US" dirty="0"/>
              <a:t>Non-B version:</a:t>
            </a:r>
          </a:p>
          <a:p>
            <a:pPr lvl="1"/>
            <a:r>
              <a:rPr lang="en-US" dirty="0"/>
              <a:t>Reserved (Spare NVM register).</a:t>
            </a:r>
          </a:p>
          <a:p>
            <a:r>
              <a:rPr lang="en-US" dirty="0"/>
              <a:t>B version:</a:t>
            </a:r>
          </a:p>
          <a:p>
            <a:pPr lvl="1"/>
            <a:r>
              <a:rPr lang="en-US" dirty="0"/>
              <a:t>Bit 3: SECREF_DC_MODE</a:t>
            </a:r>
          </a:p>
          <a:p>
            <a:pPr lvl="1"/>
            <a:r>
              <a:rPr lang="en-US" dirty="0"/>
              <a:t>Bit 2: PRIREF_DC_MODE</a:t>
            </a:r>
          </a:p>
          <a:p>
            <a:pPr lvl="1"/>
            <a:r>
              <a:rPr lang="en-US" dirty="0"/>
              <a:t>Bit 1: Reserved</a:t>
            </a:r>
          </a:p>
          <a:p>
            <a:pPr lvl="1"/>
            <a:r>
              <a:rPr lang="en-US" dirty="0"/>
              <a:t>Bit 0: APLL2_DEN_MODE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22773B-7332-4E92-84CF-34A277FF245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DC98B-96D1-4EFD-8457-43D55654E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R45[1:0]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7FC936-B3F7-42A4-8A03-C2647A68AA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Default value:</a:t>
            </a:r>
          </a:p>
          <a:p>
            <a:pPr lvl="1"/>
            <a:r>
              <a:rPr lang="en-US"/>
              <a:t>0b11</a:t>
            </a:r>
          </a:p>
          <a:p>
            <a:r>
              <a:rPr lang="en-US"/>
              <a:t>Non-B </a:t>
            </a:r>
            <a:r>
              <a:rPr lang="en-US" dirty="0"/>
              <a:t>version:</a:t>
            </a:r>
          </a:p>
          <a:p>
            <a:pPr lvl="1"/>
            <a:r>
              <a:rPr lang="en-US" dirty="0"/>
              <a:t>Reserved.</a:t>
            </a:r>
          </a:p>
          <a:p>
            <a:r>
              <a:rPr lang="en-US" dirty="0"/>
              <a:t>B version:</a:t>
            </a:r>
          </a:p>
          <a:p>
            <a:pPr lvl="1"/>
            <a:r>
              <a:rPr lang="en-US" dirty="0"/>
              <a:t>Bit 1: SECREF_BUF_MODE</a:t>
            </a:r>
          </a:p>
          <a:p>
            <a:pPr lvl="1"/>
            <a:r>
              <a:rPr lang="en-US" dirty="0"/>
              <a:t>Bit 0: PRIREF_BUF_MODE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1D6068-51CA-4D20-AA10-E778D04E5DD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493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18B6A-1F0E-44BE-BEAE-27906F007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Combined explanation of R40[3:2] and R45[1:0]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28FEE3BC-7826-4330-B7AB-1F2D28EE86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7073275"/>
              </p:ext>
            </p:extLst>
          </p:nvPr>
        </p:nvGraphicFramePr>
        <p:xfrm>
          <a:off x="480045" y="994223"/>
          <a:ext cx="5562946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3952">
                  <a:extLst>
                    <a:ext uri="{9D8B030D-6E8A-4147-A177-3AD203B41FA5}">
                      <a16:colId xmlns:a16="http://schemas.microsoft.com/office/drawing/2014/main" val="3464732101"/>
                    </a:ext>
                  </a:extLst>
                </a:gridCol>
                <a:gridCol w="743952">
                  <a:extLst>
                    <a:ext uri="{9D8B030D-6E8A-4147-A177-3AD203B41FA5}">
                      <a16:colId xmlns:a16="http://schemas.microsoft.com/office/drawing/2014/main" val="4120189074"/>
                    </a:ext>
                  </a:extLst>
                </a:gridCol>
                <a:gridCol w="4075042">
                  <a:extLst>
                    <a:ext uri="{9D8B030D-6E8A-4147-A177-3AD203B41FA5}">
                      <a16:colId xmlns:a16="http://schemas.microsoft.com/office/drawing/2014/main" val="322124207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R40[3]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>
                          <a:effectLst/>
                        </a:rPr>
                        <a:t>R45[1]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SECREF Input Buffer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4708402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Set AC coupled buffer offset voltage to 50mV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65234183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Set AC coupled buffer offset voltage to 200mV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28439569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Enable DC hysteresis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07126947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Disable DC hysteresis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986486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D439EF-0957-4031-9B05-431DC1E20F1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32E2D76-3DDD-4451-863E-B061087056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8511855"/>
              </p:ext>
            </p:extLst>
          </p:nvPr>
        </p:nvGraphicFramePr>
        <p:xfrm>
          <a:off x="480045" y="2777678"/>
          <a:ext cx="5562947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3952">
                  <a:extLst>
                    <a:ext uri="{9D8B030D-6E8A-4147-A177-3AD203B41FA5}">
                      <a16:colId xmlns:a16="http://schemas.microsoft.com/office/drawing/2014/main" val="2006831656"/>
                    </a:ext>
                  </a:extLst>
                </a:gridCol>
                <a:gridCol w="743952">
                  <a:extLst>
                    <a:ext uri="{9D8B030D-6E8A-4147-A177-3AD203B41FA5}">
                      <a16:colId xmlns:a16="http://schemas.microsoft.com/office/drawing/2014/main" val="2325375533"/>
                    </a:ext>
                  </a:extLst>
                </a:gridCol>
                <a:gridCol w="4075043">
                  <a:extLst>
                    <a:ext uri="{9D8B030D-6E8A-4147-A177-3AD203B41FA5}">
                      <a16:colId xmlns:a16="http://schemas.microsoft.com/office/drawing/2014/main" val="591428009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R40[2]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none" strike="noStrike" dirty="0">
                          <a:effectLst/>
                        </a:rPr>
                        <a:t>R45[0]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effectLst/>
                        </a:rPr>
                        <a:t>PRIREF Input Buffer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61575048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Set AC coupled buffer offset voltage to 50mV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3875852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Set AC coupled buffer offset voltage to 200mV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352462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Enable DC hysteresis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3860478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Disable DC hysteresis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365761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767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CA1A6-2E29-4D70-86EC-37A233165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R39[0]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60A484-2114-4D81-8BFE-64EE6A14A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Default value:</a:t>
            </a:r>
          </a:p>
          <a:p>
            <a:pPr lvl="1"/>
            <a:r>
              <a:rPr lang="en-US" dirty="0"/>
              <a:t>0b0</a:t>
            </a:r>
          </a:p>
          <a:p>
            <a:r>
              <a:rPr lang="en-US" dirty="0"/>
              <a:t>Non-B version:</a:t>
            </a:r>
          </a:p>
          <a:p>
            <a:pPr lvl="1"/>
            <a:r>
              <a:rPr lang="en-US" dirty="0"/>
              <a:t>Reserved (spare NVM register)</a:t>
            </a:r>
          </a:p>
          <a:p>
            <a:r>
              <a:rPr lang="en-US" dirty="0"/>
              <a:t>B version:</a:t>
            </a:r>
          </a:p>
          <a:p>
            <a:pPr lvl="1"/>
            <a:r>
              <a:rPr lang="en-US" dirty="0"/>
              <a:t>APLL1_DEN_MODE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3C68062-4DBA-40AD-9A90-94C9D37D483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4197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DF5A6-2AD0-4030-A245-1A3A7CDF3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APLL1 fractional divider (R110-R114, R339)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F4C50-D27A-482F-BA7E-57F0EE578C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/>
              <a:t>Default values:</a:t>
            </a:r>
          </a:p>
          <a:p>
            <a:pPr lvl="1"/>
            <a:r>
              <a:rPr lang="en-US" sz="1200" dirty="0"/>
              <a:t>0x0 for all 6 registers (R110-R114, R339)</a:t>
            </a:r>
          </a:p>
          <a:p>
            <a:r>
              <a:rPr lang="en-US" sz="1400" dirty="0"/>
              <a:t>Non-B version:</a:t>
            </a:r>
          </a:p>
          <a:p>
            <a:pPr lvl="1"/>
            <a:r>
              <a:rPr lang="en-US" sz="1200" dirty="0"/>
              <a:t>R110: PLL1_NUM[39:32]</a:t>
            </a:r>
          </a:p>
          <a:p>
            <a:pPr lvl="1"/>
            <a:r>
              <a:rPr lang="en-US" sz="1200" dirty="0"/>
              <a:t>R111: PLL1_NUM[31:24]</a:t>
            </a:r>
          </a:p>
          <a:p>
            <a:pPr lvl="1"/>
            <a:r>
              <a:rPr lang="en-US" sz="1200" dirty="0"/>
              <a:t>R112: PLL1_NUM[23:16]</a:t>
            </a:r>
          </a:p>
          <a:p>
            <a:pPr lvl="1"/>
            <a:r>
              <a:rPr lang="en-US" sz="1200" dirty="0"/>
              <a:t>R113: PLL1_NUM[15:8]</a:t>
            </a:r>
          </a:p>
          <a:p>
            <a:pPr lvl="1"/>
            <a:r>
              <a:rPr lang="en-US" sz="1200" dirty="0"/>
              <a:t>R114: PLL1_NUM[7:0]</a:t>
            </a:r>
          </a:p>
          <a:p>
            <a:pPr lvl="1"/>
            <a:r>
              <a:rPr lang="en-US" sz="1200" dirty="0"/>
              <a:t>R339: DPLL unlock detect register. </a:t>
            </a:r>
          </a:p>
          <a:p>
            <a:r>
              <a:rPr lang="en-US" sz="1400" dirty="0"/>
              <a:t>B version: </a:t>
            </a:r>
          </a:p>
          <a:p>
            <a:pPr lvl="1"/>
            <a:r>
              <a:rPr lang="en-US" sz="1200" dirty="0"/>
              <a:t>If APLL1_DEN_MODE = 0, R110-R114 same as above; R339 is unused.</a:t>
            </a:r>
          </a:p>
          <a:p>
            <a:pPr lvl="1"/>
            <a:r>
              <a:rPr lang="en-US" sz="1200" dirty="0"/>
              <a:t>If APLL1_DEN_MODE = 1:</a:t>
            </a:r>
          </a:p>
          <a:p>
            <a:pPr lvl="2"/>
            <a:r>
              <a:rPr lang="en-US" sz="1100" dirty="0"/>
              <a:t>R339, R110, R111 = 24-bit APLL1 numerator [23:16], [15:8], [7:0]</a:t>
            </a:r>
          </a:p>
          <a:p>
            <a:pPr lvl="2"/>
            <a:r>
              <a:rPr lang="en-US" sz="1100" dirty="0"/>
              <a:t>R112, R113, R114 = 24-bit APLL1 denominator [23:16], [15:8], [7:0]</a:t>
            </a:r>
          </a:p>
          <a:p>
            <a:pPr lvl="2"/>
            <a:r>
              <a:rPr lang="en-US" sz="1100" dirty="0"/>
              <a:t>Find more details in the </a:t>
            </a:r>
            <a:r>
              <a:rPr lang="en-US" sz="1100" dirty="0">
                <a:hlinkClick r:id="rId2"/>
              </a:rPr>
              <a:t>register manual</a:t>
            </a:r>
            <a:r>
              <a:rPr lang="en-US" sz="1100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4E441-0FA4-41C3-81DB-9F75E3E27C0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379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0D7B6-8235-40AC-841F-6AEE47FDB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APLL2 fractional divider (R333-R335)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337A54-B9CC-43A8-AF0B-757FA7B9A6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400" dirty="0"/>
              <a:t>Default value:</a:t>
            </a:r>
          </a:p>
          <a:p>
            <a:pPr lvl="1"/>
            <a:r>
              <a:rPr lang="en-US" sz="1200" dirty="0"/>
              <a:t>0x0 for all 3 registers (R333-R335)</a:t>
            </a:r>
          </a:p>
          <a:p>
            <a:r>
              <a:rPr lang="en-US" sz="1400" dirty="0"/>
              <a:t>Non-B version:</a:t>
            </a:r>
          </a:p>
          <a:p>
            <a:pPr lvl="1"/>
            <a:r>
              <a:rPr lang="en-US" sz="1200" dirty="0"/>
              <a:t>DPLL unlock detect registers</a:t>
            </a:r>
          </a:p>
          <a:p>
            <a:r>
              <a:rPr lang="en-US" sz="1400" dirty="0"/>
              <a:t>B version:</a:t>
            </a:r>
          </a:p>
          <a:p>
            <a:pPr lvl="1"/>
            <a:r>
              <a:rPr lang="en-US" sz="1200" dirty="0"/>
              <a:t>If APLL2_DEN_MODE = 0, R333-R335 are unused.</a:t>
            </a:r>
          </a:p>
          <a:p>
            <a:pPr lvl="1"/>
            <a:r>
              <a:rPr lang="en-US" sz="1200" dirty="0"/>
              <a:t>If APLL2_DEN_MODE = 1: </a:t>
            </a:r>
          </a:p>
          <a:p>
            <a:pPr lvl="2"/>
            <a:r>
              <a:rPr lang="en-US" sz="1200" dirty="0"/>
              <a:t>R333: PLL2_DEN[23:16]</a:t>
            </a:r>
          </a:p>
          <a:p>
            <a:pPr lvl="2"/>
            <a:r>
              <a:rPr lang="en-US" sz="1200" dirty="0"/>
              <a:t>R334: PLL2_DEN[15:8]</a:t>
            </a:r>
          </a:p>
          <a:p>
            <a:pPr lvl="2"/>
            <a:r>
              <a:rPr lang="en-US" sz="1200" dirty="0"/>
              <a:t>R335: PLL2_DEN[7:0]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40BE6B-0EEB-48EA-BDFB-856B699380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B97888F-6AF7-4263-B69D-592D8C33BAC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072058"/>
      </p:ext>
    </p:extLst>
  </p:cSld>
  <p:clrMapOvr>
    <a:masterClrMapping/>
  </p:clrMapOvr>
</p:sld>
</file>

<file path=ppt/theme/theme1.xml><?xml version="1.0" encoding="utf-8"?>
<a:theme xmlns:a="http://schemas.openxmlformats.org/drawingml/2006/main" name="FinalPowerpoint">
  <a:themeElements>
    <a:clrScheme name="Custom 1">
      <a:dk1>
        <a:srgbClr val="000000"/>
      </a:dk1>
      <a:lt1>
        <a:srgbClr val="FFFFFF"/>
      </a:lt1>
      <a:dk2>
        <a:srgbClr val="DE0000"/>
      </a:dk2>
      <a:lt2>
        <a:srgbClr val="808080"/>
      </a:lt2>
      <a:accent1>
        <a:srgbClr val="DE0000"/>
      </a:accent1>
      <a:accent2>
        <a:srgbClr val="A4A4A4"/>
      </a:accent2>
      <a:accent3>
        <a:srgbClr val="117788"/>
      </a:accent3>
      <a:accent4>
        <a:srgbClr val="404040"/>
      </a:accent4>
      <a:accent5>
        <a:srgbClr val="4ABED4"/>
      </a:accent5>
      <a:accent6>
        <a:srgbClr val="7F7F7F"/>
      </a:accent6>
      <a:hlink>
        <a:srgbClr val="DE0000"/>
      </a:hlink>
      <a:folHlink>
        <a:srgbClr val="AAAAAA"/>
      </a:folHlink>
    </a:clrScheme>
    <a:fontScheme name="Final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inalPowerpoint 1">
        <a:dk1>
          <a:srgbClr val="000000"/>
        </a:dk1>
        <a:lt1>
          <a:srgbClr val="FFFFFF"/>
        </a:lt1>
        <a:dk2>
          <a:srgbClr val="FF0000"/>
        </a:dk2>
        <a:lt2>
          <a:srgbClr val="808080"/>
        </a:lt2>
        <a:accent1>
          <a:srgbClr val="AAAAAA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D2D2D2"/>
        </a:accent5>
        <a:accent6>
          <a:srgbClr val="000000"/>
        </a:accent6>
        <a:hlink>
          <a:srgbClr val="FF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nalPowerpoint 2">
        <a:dk1>
          <a:srgbClr val="AAAAAA"/>
        </a:dk1>
        <a:lt1>
          <a:srgbClr val="FFFFFF"/>
        </a:lt1>
        <a:dk2>
          <a:srgbClr val="000000"/>
        </a:dk2>
        <a:lt2>
          <a:srgbClr val="FFFFFF"/>
        </a:lt2>
        <a:accent1>
          <a:srgbClr val="AAAAAA"/>
        </a:accent1>
        <a:accent2>
          <a:srgbClr val="FFFFFF"/>
        </a:accent2>
        <a:accent3>
          <a:srgbClr val="AAAAAA"/>
        </a:accent3>
        <a:accent4>
          <a:srgbClr val="DADADA"/>
        </a:accent4>
        <a:accent5>
          <a:srgbClr val="D2D2D2"/>
        </a:accent5>
        <a:accent6>
          <a:srgbClr val="E7E7E7"/>
        </a:accent6>
        <a:hlink>
          <a:srgbClr val="AAAAAA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3">
        <a:dk1>
          <a:srgbClr val="808080"/>
        </a:dk1>
        <a:lt1>
          <a:srgbClr val="FFFFFF"/>
        </a:lt1>
        <a:dk2>
          <a:srgbClr val="AAAAAA"/>
        </a:dk2>
        <a:lt2>
          <a:srgbClr val="000000"/>
        </a:lt2>
        <a:accent1>
          <a:srgbClr val="000000"/>
        </a:accent1>
        <a:accent2>
          <a:srgbClr val="AAAAAA"/>
        </a:accent2>
        <a:accent3>
          <a:srgbClr val="D2D2D2"/>
        </a:accent3>
        <a:accent4>
          <a:srgbClr val="DADADA"/>
        </a:accent4>
        <a:accent5>
          <a:srgbClr val="AAAAAA"/>
        </a:accent5>
        <a:accent6>
          <a:srgbClr val="9A9A9A"/>
        </a:accent6>
        <a:hlink>
          <a:srgbClr val="FF0000"/>
        </a:hlink>
        <a:folHlink>
          <a:srgbClr val="FFFF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nalPowerpoint 4">
        <a:dk1>
          <a:srgbClr val="000000"/>
        </a:dk1>
        <a:lt1>
          <a:srgbClr val="FF0000"/>
        </a:lt1>
        <a:dk2>
          <a:srgbClr val="FFFFFF"/>
        </a:dk2>
        <a:lt2>
          <a:srgbClr val="000000"/>
        </a:lt2>
        <a:accent1>
          <a:srgbClr val="AAAAAA"/>
        </a:accent1>
        <a:accent2>
          <a:srgbClr val="FFFFFF"/>
        </a:accent2>
        <a:accent3>
          <a:srgbClr val="FFAAAA"/>
        </a:accent3>
        <a:accent4>
          <a:srgbClr val="000000"/>
        </a:accent4>
        <a:accent5>
          <a:srgbClr val="D2D2D2"/>
        </a:accent5>
        <a:accent6>
          <a:srgbClr val="E7E7E7"/>
        </a:accent6>
        <a:hlink>
          <a:srgbClr val="000000"/>
        </a:hlink>
        <a:folHlink>
          <a:srgbClr val="AAAA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I_Standard_PowerPoint_16x9-2018.pptx" id="{A80F496F-C926-4B29-821F-51A5A1A053FA}" vid="{E795B4B0-8EC6-4722-9878-B9A5AF687E1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TI_Standard_PowerPoint_16x9-2018</Template>
  <TotalTime>54</TotalTime>
  <Words>431</Words>
  <Application>Microsoft Office PowerPoint</Application>
  <PresentationFormat>On-screen Show (16:9)</PresentationFormat>
  <Paragraphs>100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FinalPowerpoint</vt:lpstr>
      <vt:lpstr>LMK05318B Register Changes</vt:lpstr>
      <vt:lpstr>Rev ID (R3[7:0]) </vt:lpstr>
      <vt:lpstr>R40[3:0]</vt:lpstr>
      <vt:lpstr>R45[1:0]</vt:lpstr>
      <vt:lpstr>Combined explanation of R40[3:2] and R45[1:0]</vt:lpstr>
      <vt:lpstr>R39[0]</vt:lpstr>
      <vt:lpstr>APLL1 fractional divider (R110-R114, R339)</vt:lpstr>
      <vt:lpstr>APLL2 fractional divider (R333-R335)</vt:lpstr>
    </vt:vector>
  </TitlesOfParts>
  <Company>Texas Instruments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LMK05318B Register Changes</dc:title>
  <dc:creator>Zheng, Hao</dc:creator>
  <cp:lastModifiedBy>Bernal, Jennifer</cp:lastModifiedBy>
  <cp:revision>16</cp:revision>
  <dcterms:created xsi:type="dcterms:W3CDTF">2021-09-03T04:06:03Z</dcterms:created>
  <dcterms:modified xsi:type="dcterms:W3CDTF">2023-08-29T23:08:20Z</dcterms:modified>
</cp:coreProperties>
</file>