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68" d="100"/>
          <a:sy n="68" d="100"/>
        </p:scale>
        <p:origin x="61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435B9-AE74-4BFF-A4DC-1A1CD4F4C6CE}"/>
              </a:ext>
            </a:extLst>
          </p:cNvPr>
          <p:cNvSpPr>
            <a:spLocks noGrp="1"/>
          </p:cNvSpPr>
          <p:nvPr>
            <p:ph type="ctrTitle"/>
          </p:nvPr>
        </p:nvSpPr>
        <p:spPr>
          <a:xfrm>
            <a:off x="1524000" y="1122363"/>
            <a:ext cx="9144000" cy="2387600"/>
          </a:xfrm>
        </p:spPr>
        <p:txBody>
          <a:bodyPr anchor="b"/>
          <a:lstStyle>
            <a:lvl1pPr algn="ctr">
              <a:defRPr sz="6000"/>
            </a:lvl1pPr>
          </a:lstStyle>
          <a:p>
            <a:r>
              <a:rPr kumimoji="1" lang="en-US" altLang="ja-JP"/>
              <a:t>Click to edit Master title style</a:t>
            </a:r>
            <a:endParaRPr kumimoji="1" lang="ja-JP" altLang="en-US"/>
          </a:p>
        </p:txBody>
      </p:sp>
      <p:sp>
        <p:nvSpPr>
          <p:cNvPr id="3" name="Subtitle 2">
            <a:extLst>
              <a:ext uri="{FF2B5EF4-FFF2-40B4-BE49-F238E27FC236}">
                <a16:creationId xmlns:a16="http://schemas.microsoft.com/office/drawing/2014/main" id="{3D7087A3-15E3-4E26-9B48-6CD9CA7A57E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en-US" altLang="ja-JP"/>
              <a:t>Click to edit Master subtitle style</a:t>
            </a:r>
            <a:endParaRPr kumimoji="1" lang="ja-JP" altLang="en-US"/>
          </a:p>
        </p:txBody>
      </p:sp>
      <p:sp>
        <p:nvSpPr>
          <p:cNvPr id="4" name="Date Placeholder 3">
            <a:extLst>
              <a:ext uri="{FF2B5EF4-FFF2-40B4-BE49-F238E27FC236}">
                <a16:creationId xmlns:a16="http://schemas.microsoft.com/office/drawing/2014/main" id="{FDD23685-B473-4988-9EAB-E8A5C55A4247}"/>
              </a:ext>
            </a:extLst>
          </p:cNvPr>
          <p:cNvSpPr>
            <a:spLocks noGrp="1"/>
          </p:cNvSpPr>
          <p:nvPr>
            <p:ph type="dt" sz="half" idx="10"/>
          </p:nvPr>
        </p:nvSpPr>
        <p:spPr/>
        <p:txBody>
          <a:bodyPr/>
          <a:lstStyle/>
          <a:p>
            <a:fld id="{92639DDE-B5E6-4C17-AD98-1665E6DA646D}" type="datetimeFigureOut">
              <a:rPr kumimoji="1" lang="ja-JP" altLang="en-US" smtClean="0"/>
              <a:t>2021/1/19</a:t>
            </a:fld>
            <a:endParaRPr kumimoji="1" lang="ja-JP" altLang="en-US"/>
          </a:p>
        </p:txBody>
      </p:sp>
      <p:sp>
        <p:nvSpPr>
          <p:cNvPr id="5" name="Footer Placeholder 4">
            <a:extLst>
              <a:ext uri="{FF2B5EF4-FFF2-40B4-BE49-F238E27FC236}">
                <a16:creationId xmlns:a16="http://schemas.microsoft.com/office/drawing/2014/main" id="{ADA1B379-536D-4AE2-907F-2822B814CBEF}"/>
              </a:ext>
            </a:extLst>
          </p:cNvPr>
          <p:cNvSpPr>
            <a:spLocks noGrp="1"/>
          </p:cNvSpPr>
          <p:nvPr>
            <p:ph type="ftr" sz="quarter" idx="11"/>
          </p:nvPr>
        </p:nvSpPr>
        <p:spPr/>
        <p:txBody>
          <a:bodyPr/>
          <a:lstStyle/>
          <a:p>
            <a:endParaRPr kumimoji="1" lang="ja-JP" altLang="en-US"/>
          </a:p>
        </p:txBody>
      </p:sp>
      <p:sp>
        <p:nvSpPr>
          <p:cNvPr id="6" name="Slide Number Placeholder 5">
            <a:extLst>
              <a:ext uri="{FF2B5EF4-FFF2-40B4-BE49-F238E27FC236}">
                <a16:creationId xmlns:a16="http://schemas.microsoft.com/office/drawing/2014/main" id="{1DA3431A-3EDC-462F-8AE4-C45DD2A2214E}"/>
              </a:ext>
            </a:extLst>
          </p:cNvPr>
          <p:cNvSpPr>
            <a:spLocks noGrp="1"/>
          </p:cNvSpPr>
          <p:nvPr>
            <p:ph type="sldNum" sz="quarter" idx="12"/>
          </p:nvPr>
        </p:nvSpPr>
        <p:spPr/>
        <p:txBody>
          <a:bodyPr/>
          <a:lstStyle/>
          <a:p>
            <a:fld id="{53CE47B5-4A43-4090-97C9-609C2C032021}" type="slidenum">
              <a:rPr kumimoji="1" lang="ja-JP" altLang="en-US" smtClean="0"/>
              <a:t>‹#›</a:t>
            </a:fld>
            <a:endParaRPr kumimoji="1" lang="ja-JP" altLang="en-US"/>
          </a:p>
        </p:txBody>
      </p:sp>
    </p:spTree>
    <p:extLst>
      <p:ext uri="{BB962C8B-B14F-4D97-AF65-F5344CB8AC3E}">
        <p14:creationId xmlns:p14="http://schemas.microsoft.com/office/powerpoint/2010/main" val="1214483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965C22-DEAD-400D-A764-E178153DDC6A}"/>
              </a:ext>
            </a:extLst>
          </p:cNvPr>
          <p:cNvSpPr>
            <a:spLocks noGrp="1"/>
          </p:cNvSpPr>
          <p:nvPr>
            <p:ph type="title"/>
          </p:nvPr>
        </p:nvSpPr>
        <p:spPr/>
        <p:txBody>
          <a:bodyPr/>
          <a:lstStyle/>
          <a:p>
            <a:r>
              <a:rPr kumimoji="1" lang="en-US" altLang="ja-JP"/>
              <a:t>Click to edit Master title style</a:t>
            </a:r>
            <a:endParaRPr kumimoji="1" lang="ja-JP" altLang="en-US"/>
          </a:p>
        </p:txBody>
      </p:sp>
      <p:sp>
        <p:nvSpPr>
          <p:cNvPr id="3" name="Vertical Text Placeholder 2">
            <a:extLst>
              <a:ext uri="{FF2B5EF4-FFF2-40B4-BE49-F238E27FC236}">
                <a16:creationId xmlns:a16="http://schemas.microsoft.com/office/drawing/2014/main" id="{E5A232EB-310D-4DE5-9542-1BCD64953392}"/>
              </a:ext>
            </a:extLst>
          </p:cNvPr>
          <p:cNvSpPr>
            <a:spLocks noGrp="1"/>
          </p:cNvSpPr>
          <p:nvPr>
            <p:ph type="body" orient="vert" idx="1"/>
          </p:nvPr>
        </p:nvSpPr>
        <p:spPr/>
        <p:txBody>
          <a:bodyPr vert="eaVert"/>
          <a:lstStyle/>
          <a:p>
            <a:pPr lvl="0"/>
            <a:r>
              <a:rPr kumimoji="1" lang="en-US" altLang="ja-JP"/>
              <a:t>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a:p>
        </p:txBody>
      </p:sp>
      <p:sp>
        <p:nvSpPr>
          <p:cNvPr id="4" name="Date Placeholder 3">
            <a:extLst>
              <a:ext uri="{FF2B5EF4-FFF2-40B4-BE49-F238E27FC236}">
                <a16:creationId xmlns:a16="http://schemas.microsoft.com/office/drawing/2014/main" id="{B9F1C378-18D5-4FC5-A467-A0BF52FBCD23}"/>
              </a:ext>
            </a:extLst>
          </p:cNvPr>
          <p:cNvSpPr>
            <a:spLocks noGrp="1"/>
          </p:cNvSpPr>
          <p:nvPr>
            <p:ph type="dt" sz="half" idx="10"/>
          </p:nvPr>
        </p:nvSpPr>
        <p:spPr/>
        <p:txBody>
          <a:bodyPr/>
          <a:lstStyle/>
          <a:p>
            <a:fld id="{92639DDE-B5E6-4C17-AD98-1665E6DA646D}" type="datetimeFigureOut">
              <a:rPr kumimoji="1" lang="ja-JP" altLang="en-US" smtClean="0"/>
              <a:t>2021/1/19</a:t>
            </a:fld>
            <a:endParaRPr kumimoji="1" lang="ja-JP" altLang="en-US"/>
          </a:p>
        </p:txBody>
      </p:sp>
      <p:sp>
        <p:nvSpPr>
          <p:cNvPr id="5" name="Footer Placeholder 4">
            <a:extLst>
              <a:ext uri="{FF2B5EF4-FFF2-40B4-BE49-F238E27FC236}">
                <a16:creationId xmlns:a16="http://schemas.microsoft.com/office/drawing/2014/main" id="{38B406C6-ED27-4B26-AF61-9B9ED265C39C}"/>
              </a:ext>
            </a:extLst>
          </p:cNvPr>
          <p:cNvSpPr>
            <a:spLocks noGrp="1"/>
          </p:cNvSpPr>
          <p:nvPr>
            <p:ph type="ftr" sz="quarter" idx="11"/>
          </p:nvPr>
        </p:nvSpPr>
        <p:spPr/>
        <p:txBody>
          <a:bodyPr/>
          <a:lstStyle/>
          <a:p>
            <a:endParaRPr kumimoji="1" lang="ja-JP" altLang="en-US"/>
          </a:p>
        </p:txBody>
      </p:sp>
      <p:sp>
        <p:nvSpPr>
          <p:cNvPr id="6" name="Slide Number Placeholder 5">
            <a:extLst>
              <a:ext uri="{FF2B5EF4-FFF2-40B4-BE49-F238E27FC236}">
                <a16:creationId xmlns:a16="http://schemas.microsoft.com/office/drawing/2014/main" id="{DE939196-D021-4B38-AA00-5860E555AB37}"/>
              </a:ext>
            </a:extLst>
          </p:cNvPr>
          <p:cNvSpPr>
            <a:spLocks noGrp="1"/>
          </p:cNvSpPr>
          <p:nvPr>
            <p:ph type="sldNum" sz="quarter" idx="12"/>
          </p:nvPr>
        </p:nvSpPr>
        <p:spPr/>
        <p:txBody>
          <a:bodyPr/>
          <a:lstStyle/>
          <a:p>
            <a:fld id="{53CE47B5-4A43-4090-97C9-609C2C032021}" type="slidenum">
              <a:rPr kumimoji="1" lang="ja-JP" altLang="en-US" smtClean="0"/>
              <a:t>‹#›</a:t>
            </a:fld>
            <a:endParaRPr kumimoji="1" lang="ja-JP" altLang="en-US"/>
          </a:p>
        </p:txBody>
      </p:sp>
    </p:spTree>
    <p:extLst>
      <p:ext uri="{BB962C8B-B14F-4D97-AF65-F5344CB8AC3E}">
        <p14:creationId xmlns:p14="http://schemas.microsoft.com/office/powerpoint/2010/main" val="15543499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3F1E950-6792-4C29-B3F0-F07B21A87999}"/>
              </a:ext>
            </a:extLst>
          </p:cNvPr>
          <p:cNvSpPr>
            <a:spLocks noGrp="1"/>
          </p:cNvSpPr>
          <p:nvPr>
            <p:ph type="title" orient="vert"/>
          </p:nvPr>
        </p:nvSpPr>
        <p:spPr>
          <a:xfrm>
            <a:off x="8724900" y="365125"/>
            <a:ext cx="2628900" cy="5811838"/>
          </a:xfrm>
        </p:spPr>
        <p:txBody>
          <a:bodyPr vert="eaVert"/>
          <a:lstStyle/>
          <a:p>
            <a:r>
              <a:rPr kumimoji="1" lang="en-US" altLang="ja-JP"/>
              <a:t>Click to edit Master title style</a:t>
            </a:r>
            <a:endParaRPr kumimoji="1" lang="ja-JP" altLang="en-US"/>
          </a:p>
        </p:txBody>
      </p:sp>
      <p:sp>
        <p:nvSpPr>
          <p:cNvPr id="3" name="Vertical Text Placeholder 2">
            <a:extLst>
              <a:ext uri="{FF2B5EF4-FFF2-40B4-BE49-F238E27FC236}">
                <a16:creationId xmlns:a16="http://schemas.microsoft.com/office/drawing/2014/main" id="{EC63DAA4-C4BE-440E-B1D5-7A4D250A3F72}"/>
              </a:ext>
            </a:extLst>
          </p:cNvPr>
          <p:cNvSpPr>
            <a:spLocks noGrp="1"/>
          </p:cNvSpPr>
          <p:nvPr>
            <p:ph type="body" orient="vert" idx="1"/>
          </p:nvPr>
        </p:nvSpPr>
        <p:spPr>
          <a:xfrm>
            <a:off x="838200" y="365125"/>
            <a:ext cx="7734300" cy="5811838"/>
          </a:xfrm>
        </p:spPr>
        <p:txBody>
          <a:bodyPr vert="eaVert"/>
          <a:lstStyle/>
          <a:p>
            <a:pPr lvl="0"/>
            <a:r>
              <a:rPr kumimoji="1" lang="en-US" altLang="ja-JP"/>
              <a:t>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a:p>
        </p:txBody>
      </p:sp>
      <p:sp>
        <p:nvSpPr>
          <p:cNvPr id="4" name="Date Placeholder 3">
            <a:extLst>
              <a:ext uri="{FF2B5EF4-FFF2-40B4-BE49-F238E27FC236}">
                <a16:creationId xmlns:a16="http://schemas.microsoft.com/office/drawing/2014/main" id="{B227D9D4-D1B2-4A04-8577-6C2EFE2D32AF}"/>
              </a:ext>
            </a:extLst>
          </p:cNvPr>
          <p:cNvSpPr>
            <a:spLocks noGrp="1"/>
          </p:cNvSpPr>
          <p:nvPr>
            <p:ph type="dt" sz="half" idx="10"/>
          </p:nvPr>
        </p:nvSpPr>
        <p:spPr/>
        <p:txBody>
          <a:bodyPr/>
          <a:lstStyle/>
          <a:p>
            <a:fld id="{92639DDE-B5E6-4C17-AD98-1665E6DA646D}" type="datetimeFigureOut">
              <a:rPr kumimoji="1" lang="ja-JP" altLang="en-US" smtClean="0"/>
              <a:t>2021/1/19</a:t>
            </a:fld>
            <a:endParaRPr kumimoji="1" lang="ja-JP" altLang="en-US"/>
          </a:p>
        </p:txBody>
      </p:sp>
      <p:sp>
        <p:nvSpPr>
          <p:cNvPr id="5" name="Footer Placeholder 4">
            <a:extLst>
              <a:ext uri="{FF2B5EF4-FFF2-40B4-BE49-F238E27FC236}">
                <a16:creationId xmlns:a16="http://schemas.microsoft.com/office/drawing/2014/main" id="{EB134420-C581-4B9E-8006-66237E87B7DE}"/>
              </a:ext>
            </a:extLst>
          </p:cNvPr>
          <p:cNvSpPr>
            <a:spLocks noGrp="1"/>
          </p:cNvSpPr>
          <p:nvPr>
            <p:ph type="ftr" sz="quarter" idx="11"/>
          </p:nvPr>
        </p:nvSpPr>
        <p:spPr/>
        <p:txBody>
          <a:bodyPr/>
          <a:lstStyle/>
          <a:p>
            <a:endParaRPr kumimoji="1" lang="ja-JP" altLang="en-US"/>
          </a:p>
        </p:txBody>
      </p:sp>
      <p:sp>
        <p:nvSpPr>
          <p:cNvPr id="6" name="Slide Number Placeholder 5">
            <a:extLst>
              <a:ext uri="{FF2B5EF4-FFF2-40B4-BE49-F238E27FC236}">
                <a16:creationId xmlns:a16="http://schemas.microsoft.com/office/drawing/2014/main" id="{A0DDC0FC-72DA-437B-9B8C-6695DE218E45}"/>
              </a:ext>
            </a:extLst>
          </p:cNvPr>
          <p:cNvSpPr>
            <a:spLocks noGrp="1"/>
          </p:cNvSpPr>
          <p:nvPr>
            <p:ph type="sldNum" sz="quarter" idx="12"/>
          </p:nvPr>
        </p:nvSpPr>
        <p:spPr/>
        <p:txBody>
          <a:bodyPr/>
          <a:lstStyle/>
          <a:p>
            <a:fld id="{53CE47B5-4A43-4090-97C9-609C2C032021}" type="slidenum">
              <a:rPr kumimoji="1" lang="ja-JP" altLang="en-US" smtClean="0"/>
              <a:t>‹#›</a:t>
            </a:fld>
            <a:endParaRPr kumimoji="1" lang="ja-JP" altLang="en-US"/>
          </a:p>
        </p:txBody>
      </p:sp>
    </p:spTree>
    <p:extLst>
      <p:ext uri="{BB962C8B-B14F-4D97-AF65-F5344CB8AC3E}">
        <p14:creationId xmlns:p14="http://schemas.microsoft.com/office/powerpoint/2010/main" val="383039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3BCCA-7D89-4183-8BF5-EB94C818EDD2}"/>
              </a:ext>
            </a:extLst>
          </p:cNvPr>
          <p:cNvSpPr>
            <a:spLocks noGrp="1"/>
          </p:cNvSpPr>
          <p:nvPr>
            <p:ph type="title"/>
          </p:nvPr>
        </p:nvSpPr>
        <p:spPr/>
        <p:txBody>
          <a:bodyPr/>
          <a:lstStyle/>
          <a:p>
            <a:r>
              <a:rPr kumimoji="1" lang="en-US" altLang="ja-JP"/>
              <a:t>Click to edit Master title style</a:t>
            </a:r>
            <a:endParaRPr kumimoji="1" lang="ja-JP" altLang="en-US"/>
          </a:p>
        </p:txBody>
      </p:sp>
      <p:sp>
        <p:nvSpPr>
          <p:cNvPr id="3" name="Content Placeholder 2">
            <a:extLst>
              <a:ext uri="{FF2B5EF4-FFF2-40B4-BE49-F238E27FC236}">
                <a16:creationId xmlns:a16="http://schemas.microsoft.com/office/drawing/2014/main" id="{4969BFAD-31AD-40B5-AEA2-699E7BDD969A}"/>
              </a:ext>
            </a:extLst>
          </p:cNvPr>
          <p:cNvSpPr>
            <a:spLocks noGrp="1"/>
          </p:cNvSpPr>
          <p:nvPr>
            <p:ph idx="1"/>
          </p:nvPr>
        </p:nvSpPr>
        <p:spPr/>
        <p:txBody>
          <a:bodyPr/>
          <a:lstStyle/>
          <a:p>
            <a:pPr lvl="0"/>
            <a:r>
              <a:rPr kumimoji="1" lang="en-US" altLang="ja-JP"/>
              <a:t>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a:p>
        </p:txBody>
      </p:sp>
      <p:sp>
        <p:nvSpPr>
          <p:cNvPr id="4" name="Date Placeholder 3">
            <a:extLst>
              <a:ext uri="{FF2B5EF4-FFF2-40B4-BE49-F238E27FC236}">
                <a16:creationId xmlns:a16="http://schemas.microsoft.com/office/drawing/2014/main" id="{EC8A7C95-F969-4143-86DF-DC9F54F4229D}"/>
              </a:ext>
            </a:extLst>
          </p:cNvPr>
          <p:cNvSpPr>
            <a:spLocks noGrp="1"/>
          </p:cNvSpPr>
          <p:nvPr>
            <p:ph type="dt" sz="half" idx="10"/>
          </p:nvPr>
        </p:nvSpPr>
        <p:spPr/>
        <p:txBody>
          <a:bodyPr/>
          <a:lstStyle/>
          <a:p>
            <a:fld id="{92639DDE-B5E6-4C17-AD98-1665E6DA646D}" type="datetimeFigureOut">
              <a:rPr kumimoji="1" lang="ja-JP" altLang="en-US" smtClean="0"/>
              <a:t>2021/1/19</a:t>
            </a:fld>
            <a:endParaRPr kumimoji="1" lang="ja-JP" altLang="en-US"/>
          </a:p>
        </p:txBody>
      </p:sp>
      <p:sp>
        <p:nvSpPr>
          <p:cNvPr id="5" name="Footer Placeholder 4">
            <a:extLst>
              <a:ext uri="{FF2B5EF4-FFF2-40B4-BE49-F238E27FC236}">
                <a16:creationId xmlns:a16="http://schemas.microsoft.com/office/drawing/2014/main" id="{5A77FE23-5C84-4ADD-B8C0-7F88A4F77274}"/>
              </a:ext>
            </a:extLst>
          </p:cNvPr>
          <p:cNvSpPr>
            <a:spLocks noGrp="1"/>
          </p:cNvSpPr>
          <p:nvPr>
            <p:ph type="ftr" sz="quarter" idx="11"/>
          </p:nvPr>
        </p:nvSpPr>
        <p:spPr/>
        <p:txBody>
          <a:bodyPr/>
          <a:lstStyle/>
          <a:p>
            <a:endParaRPr kumimoji="1" lang="ja-JP" altLang="en-US"/>
          </a:p>
        </p:txBody>
      </p:sp>
      <p:sp>
        <p:nvSpPr>
          <p:cNvPr id="6" name="Slide Number Placeholder 5">
            <a:extLst>
              <a:ext uri="{FF2B5EF4-FFF2-40B4-BE49-F238E27FC236}">
                <a16:creationId xmlns:a16="http://schemas.microsoft.com/office/drawing/2014/main" id="{A2F1A6F4-48C7-4F0A-8A85-9D9F813990A8}"/>
              </a:ext>
            </a:extLst>
          </p:cNvPr>
          <p:cNvSpPr>
            <a:spLocks noGrp="1"/>
          </p:cNvSpPr>
          <p:nvPr>
            <p:ph type="sldNum" sz="quarter" idx="12"/>
          </p:nvPr>
        </p:nvSpPr>
        <p:spPr/>
        <p:txBody>
          <a:bodyPr/>
          <a:lstStyle/>
          <a:p>
            <a:fld id="{53CE47B5-4A43-4090-97C9-609C2C032021}" type="slidenum">
              <a:rPr kumimoji="1" lang="ja-JP" altLang="en-US" smtClean="0"/>
              <a:t>‹#›</a:t>
            </a:fld>
            <a:endParaRPr kumimoji="1" lang="ja-JP" altLang="en-US"/>
          </a:p>
        </p:txBody>
      </p:sp>
    </p:spTree>
    <p:extLst>
      <p:ext uri="{BB962C8B-B14F-4D97-AF65-F5344CB8AC3E}">
        <p14:creationId xmlns:p14="http://schemas.microsoft.com/office/powerpoint/2010/main" val="2510449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9451D6-60CD-44D3-9F49-E5522A57EF8B}"/>
              </a:ext>
            </a:extLst>
          </p:cNvPr>
          <p:cNvSpPr>
            <a:spLocks noGrp="1"/>
          </p:cNvSpPr>
          <p:nvPr>
            <p:ph type="title"/>
          </p:nvPr>
        </p:nvSpPr>
        <p:spPr>
          <a:xfrm>
            <a:off x="831850" y="1709738"/>
            <a:ext cx="10515600" cy="2852737"/>
          </a:xfrm>
        </p:spPr>
        <p:txBody>
          <a:bodyPr anchor="b"/>
          <a:lstStyle>
            <a:lvl1pPr>
              <a:defRPr sz="6000"/>
            </a:lvl1pPr>
          </a:lstStyle>
          <a:p>
            <a:r>
              <a:rPr kumimoji="1" lang="en-US" altLang="ja-JP"/>
              <a:t>Click to edit Master title style</a:t>
            </a:r>
            <a:endParaRPr kumimoji="1" lang="ja-JP" altLang="en-US"/>
          </a:p>
        </p:txBody>
      </p:sp>
      <p:sp>
        <p:nvSpPr>
          <p:cNvPr id="3" name="Text Placeholder 2">
            <a:extLst>
              <a:ext uri="{FF2B5EF4-FFF2-40B4-BE49-F238E27FC236}">
                <a16:creationId xmlns:a16="http://schemas.microsoft.com/office/drawing/2014/main" id="{3BC5E4D3-5514-423F-8FB2-62F343BBD42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en-US" altLang="ja-JP"/>
              <a:t>Edit Master text styles</a:t>
            </a:r>
          </a:p>
        </p:txBody>
      </p:sp>
      <p:sp>
        <p:nvSpPr>
          <p:cNvPr id="4" name="Date Placeholder 3">
            <a:extLst>
              <a:ext uri="{FF2B5EF4-FFF2-40B4-BE49-F238E27FC236}">
                <a16:creationId xmlns:a16="http://schemas.microsoft.com/office/drawing/2014/main" id="{ED3B456D-04DA-4F2B-9328-A6DD492FBF6B}"/>
              </a:ext>
            </a:extLst>
          </p:cNvPr>
          <p:cNvSpPr>
            <a:spLocks noGrp="1"/>
          </p:cNvSpPr>
          <p:nvPr>
            <p:ph type="dt" sz="half" idx="10"/>
          </p:nvPr>
        </p:nvSpPr>
        <p:spPr/>
        <p:txBody>
          <a:bodyPr/>
          <a:lstStyle/>
          <a:p>
            <a:fld id="{92639DDE-B5E6-4C17-AD98-1665E6DA646D}" type="datetimeFigureOut">
              <a:rPr kumimoji="1" lang="ja-JP" altLang="en-US" smtClean="0"/>
              <a:t>2021/1/19</a:t>
            </a:fld>
            <a:endParaRPr kumimoji="1" lang="ja-JP" altLang="en-US"/>
          </a:p>
        </p:txBody>
      </p:sp>
      <p:sp>
        <p:nvSpPr>
          <p:cNvPr id="5" name="Footer Placeholder 4">
            <a:extLst>
              <a:ext uri="{FF2B5EF4-FFF2-40B4-BE49-F238E27FC236}">
                <a16:creationId xmlns:a16="http://schemas.microsoft.com/office/drawing/2014/main" id="{D16FD35E-EE9F-48A0-B729-01EC4C34D7AE}"/>
              </a:ext>
            </a:extLst>
          </p:cNvPr>
          <p:cNvSpPr>
            <a:spLocks noGrp="1"/>
          </p:cNvSpPr>
          <p:nvPr>
            <p:ph type="ftr" sz="quarter" idx="11"/>
          </p:nvPr>
        </p:nvSpPr>
        <p:spPr/>
        <p:txBody>
          <a:bodyPr/>
          <a:lstStyle/>
          <a:p>
            <a:endParaRPr kumimoji="1" lang="ja-JP" altLang="en-US"/>
          </a:p>
        </p:txBody>
      </p:sp>
      <p:sp>
        <p:nvSpPr>
          <p:cNvPr id="6" name="Slide Number Placeholder 5">
            <a:extLst>
              <a:ext uri="{FF2B5EF4-FFF2-40B4-BE49-F238E27FC236}">
                <a16:creationId xmlns:a16="http://schemas.microsoft.com/office/drawing/2014/main" id="{14EF66C9-31E8-4139-BD1C-C0B31063177B}"/>
              </a:ext>
            </a:extLst>
          </p:cNvPr>
          <p:cNvSpPr>
            <a:spLocks noGrp="1"/>
          </p:cNvSpPr>
          <p:nvPr>
            <p:ph type="sldNum" sz="quarter" idx="12"/>
          </p:nvPr>
        </p:nvSpPr>
        <p:spPr/>
        <p:txBody>
          <a:bodyPr/>
          <a:lstStyle/>
          <a:p>
            <a:fld id="{53CE47B5-4A43-4090-97C9-609C2C032021}" type="slidenum">
              <a:rPr kumimoji="1" lang="ja-JP" altLang="en-US" smtClean="0"/>
              <a:t>‹#›</a:t>
            </a:fld>
            <a:endParaRPr kumimoji="1" lang="ja-JP" altLang="en-US"/>
          </a:p>
        </p:txBody>
      </p:sp>
    </p:spTree>
    <p:extLst>
      <p:ext uri="{BB962C8B-B14F-4D97-AF65-F5344CB8AC3E}">
        <p14:creationId xmlns:p14="http://schemas.microsoft.com/office/powerpoint/2010/main" val="3754397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4B114B-0CEF-4FBA-A439-CAFF942576DF}"/>
              </a:ext>
            </a:extLst>
          </p:cNvPr>
          <p:cNvSpPr>
            <a:spLocks noGrp="1"/>
          </p:cNvSpPr>
          <p:nvPr>
            <p:ph type="title"/>
          </p:nvPr>
        </p:nvSpPr>
        <p:spPr/>
        <p:txBody>
          <a:bodyPr/>
          <a:lstStyle/>
          <a:p>
            <a:r>
              <a:rPr kumimoji="1" lang="en-US" altLang="ja-JP"/>
              <a:t>Click to edit Master title style</a:t>
            </a:r>
            <a:endParaRPr kumimoji="1" lang="ja-JP" altLang="en-US"/>
          </a:p>
        </p:txBody>
      </p:sp>
      <p:sp>
        <p:nvSpPr>
          <p:cNvPr id="3" name="Content Placeholder 2">
            <a:extLst>
              <a:ext uri="{FF2B5EF4-FFF2-40B4-BE49-F238E27FC236}">
                <a16:creationId xmlns:a16="http://schemas.microsoft.com/office/drawing/2014/main" id="{1B83AD93-72C9-4486-AA4B-514693F417BE}"/>
              </a:ext>
            </a:extLst>
          </p:cNvPr>
          <p:cNvSpPr>
            <a:spLocks noGrp="1"/>
          </p:cNvSpPr>
          <p:nvPr>
            <p:ph sz="half" idx="1"/>
          </p:nvPr>
        </p:nvSpPr>
        <p:spPr>
          <a:xfrm>
            <a:off x="838200" y="1825625"/>
            <a:ext cx="5181600" cy="4351338"/>
          </a:xfrm>
        </p:spPr>
        <p:txBody>
          <a:bodyPr/>
          <a:lstStyle/>
          <a:p>
            <a:pPr lvl="0"/>
            <a:r>
              <a:rPr kumimoji="1" lang="en-US" altLang="ja-JP"/>
              <a:t>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a:p>
        </p:txBody>
      </p:sp>
      <p:sp>
        <p:nvSpPr>
          <p:cNvPr id="4" name="Content Placeholder 3">
            <a:extLst>
              <a:ext uri="{FF2B5EF4-FFF2-40B4-BE49-F238E27FC236}">
                <a16:creationId xmlns:a16="http://schemas.microsoft.com/office/drawing/2014/main" id="{591CEF0A-7A33-43FC-AA74-22B9942AB0DC}"/>
              </a:ext>
            </a:extLst>
          </p:cNvPr>
          <p:cNvSpPr>
            <a:spLocks noGrp="1"/>
          </p:cNvSpPr>
          <p:nvPr>
            <p:ph sz="half" idx="2"/>
          </p:nvPr>
        </p:nvSpPr>
        <p:spPr>
          <a:xfrm>
            <a:off x="6172200" y="1825625"/>
            <a:ext cx="5181600" cy="4351338"/>
          </a:xfrm>
        </p:spPr>
        <p:txBody>
          <a:bodyPr/>
          <a:lstStyle/>
          <a:p>
            <a:pPr lvl="0"/>
            <a:r>
              <a:rPr kumimoji="1" lang="en-US" altLang="ja-JP"/>
              <a:t>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a:p>
        </p:txBody>
      </p:sp>
      <p:sp>
        <p:nvSpPr>
          <p:cNvPr id="5" name="Date Placeholder 4">
            <a:extLst>
              <a:ext uri="{FF2B5EF4-FFF2-40B4-BE49-F238E27FC236}">
                <a16:creationId xmlns:a16="http://schemas.microsoft.com/office/drawing/2014/main" id="{C9F2E919-1371-4A75-A3F0-A9DA2F16D0E0}"/>
              </a:ext>
            </a:extLst>
          </p:cNvPr>
          <p:cNvSpPr>
            <a:spLocks noGrp="1"/>
          </p:cNvSpPr>
          <p:nvPr>
            <p:ph type="dt" sz="half" idx="10"/>
          </p:nvPr>
        </p:nvSpPr>
        <p:spPr/>
        <p:txBody>
          <a:bodyPr/>
          <a:lstStyle/>
          <a:p>
            <a:fld id="{92639DDE-B5E6-4C17-AD98-1665E6DA646D}" type="datetimeFigureOut">
              <a:rPr kumimoji="1" lang="ja-JP" altLang="en-US" smtClean="0"/>
              <a:t>2021/1/19</a:t>
            </a:fld>
            <a:endParaRPr kumimoji="1" lang="ja-JP" altLang="en-US"/>
          </a:p>
        </p:txBody>
      </p:sp>
      <p:sp>
        <p:nvSpPr>
          <p:cNvPr id="6" name="Footer Placeholder 5">
            <a:extLst>
              <a:ext uri="{FF2B5EF4-FFF2-40B4-BE49-F238E27FC236}">
                <a16:creationId xmlns:a16="http://schemas.microsoft.com/office/drawing/2014/main" id="{9518EC96-AFA1-4EA4-A68F-D58F7A3B2F22}"/>
              </a:ext>
            </a:extLst>
          </p:cNvPr>
          <p:cNvSpPr>
            <a:spLocks noGrp="1"/>
          </p:cNvSpPr>
          <p:nvPr>
            <p:ph type="ftr" sz="quarter" idx="11"/>
          </p:nvPr>
        </p:nvSpPr>
        <p:spPr/>
        <p:txBody>
          <a:bodyPr/>
          <a:lstStyle/>
          <a:p>
            <a:endParaRPr kumimoji="1" lang="ja-JP" altLang="en-US"/>
          </a:p>
        </p:txBody>
      </p:sp>
      <p:sp>
        <p:nvSpPr>
          <p:cNvPr id="7" name="Slide Number Placeholder 6">
            <a:extLst>
              <a:ext uri="{FF2B5EF4-FFF2-40B4-BE49-F238E27FC236}">
                <a16:creationId xmlns:a16="http://schemas.microsoft.com/office/drawing/2014/main" id="{C0120D15-B321-4545-90BF-0B721D4DECF3}"/>
              </a:ext>
            </a:extLst>
          </p:cNvPr>
          <p:cNvSpPr>
            <a:spLocks noGrp="1"/>
          </p:cNvSpPr>
          <p:nvPr>
            <p:ph type="sldNum" sz="quarter" idx="12"/>
          </p:nvPr>
        </p:nvSpPr>
        <p:spPr/>
        <p:txBody>
          <a:bodyPr/>
          <a:lstStyle/>
          <a:p>
            <a:fld id="{53CE47B5-4A43-4090-97C9-609C2C032021}" type="slidenum">
              <a:rPr kumimoji="1" lang="ja-JP" altLang="en-US" smtClean="0"/>
              <a:t>‹#›</a:t>
            </a:fld>
            <a:endParaRPr kumimoji="1" lang="ja-JP" altLang="en-US"/>
          </a:p>
        </p:txBody>
      </p:sp>
    </p:spTree>
    <p:extLst>
      <p:ext uri="{BB962C8B-B14F-4D97-AF65-F5344CB8AC3E}">
        <p14:creationId xmlns:p14="http://schemas.microsoft.com/office/powerpoint/2010/main" val="2600924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AD857-35E3-4C9C-AECC-A553803C5E91}"/>
              </a:ext>
            </a:extLst>
          </p:cNvPr>
          <p:cNvSpPr>
            <a:spLocks noGrp="1"/>
          </p:cNvSpPr>
          <p:nvPr>
            <p:ph type="title"/>
          </p:nvPr>
        </p:nvSpPr>
        <p:spPr>
          <a:xfrm>
            <a:off x="839788" y="365125"/>
            <a:ext cx="10515600" cy="1325563"/>
          </a:xfrm>
        </p:spPr>
        <p:txBody>
          <a:bodyPr/>
          <a:lstStyle/>
          <a:p>
            <a:r>
              <a:rPr kumimoji="1" lang="en-US" altLang="ja-JP"/>
              <a:t>Click to edit Master title style</a:t>
            </a:r>
            <a:endParaRPr kumimoji="1" lang="ja-JP" altLang="en-US"/>
          </a:p>
        </p:txBody>
      </p:sp>
      <p:sp>
        <p:nvSpPr>
          <p:cNvPr id="3" name="Text Placeholder 2">
            <a:extLst>
              <a:ext uri="{FF2B5EF4-FFF2-40B4-BE49-F238E27FC236}">
                <a16:creationId xmlns:a16="http://schemas.microsoft.com/office/drawing/2014/main" id="{56C5C7E1-17EB-4A95-B0F7-73B9ADEDF6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a:t>Edit Master text styles</a:t>
            </a:r>
          </a:p>
        </p:txBody>
      </p:sp>
      <p:sp>
        <p:nvSpPr>
          <p:cNvPr id="4" name="Content Placeholder 3">
            <a:extLst>
              <a:ext uri="{FF2B5EF4-FFF2-40B4-BE49-F238E27FC236}">
                <a16:creationId xmlns:a16="http://schemas.microsoft.com/office/drawing/2014/main" id="{2E55C62E-37FB-4BE9-9A0E-3ECF22D307A6}"/>
              </a:ext>
            </a:extLst>
          </p:cNvPr>
          <p:cNvSpPr>
            <a:spLocks noGrp="1"/>
          </p:cNvSpPr>
          <p:nvPr>
            <p:ph sz="half" idx="2"/>
          </p:nvPr>
        </p:nvSpPr>
        <p:spPr>
          <a:xfrm>
            <a:off x="839788" y="2505075"/>
            <a:ext cx="5157787" cy="3684588"/>
          </a:xfrm>
        </p:spPr>
        <p:txBody>
          <a:bodyPr/>
          <a:lstStyle/>
          <a:p>
            <a:pPr lvl="0"/>
            <a:r>
              <a:rPr kumimoji="1" lang="en-US" altLang="ja-JP"/>
              <a:t>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a:p>
        </p:txBody>
      </p:sp>
      <p:sp>
        <p:nvSpPr>
          <p:cNvPr id="5" name="Text Placeholder 4">
            <a:extLst>
              <a:ext uri="{FF2B5EF4-FFF2-40B4-BE49-F238E27FC236}">
                <a16:creationId xmlns:a16="http://schemas.microsoft.com/office/drawing/2014/main" id="{CBB363F6-EF80-4D7B-9070-840FBB2CC42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en-US" altLang="ja-JP"/>
              <a:t>Edit Master text styles</a:t>
            </a:r>
          </a:p>
        </p:txBody>
      </p:sp>
      <p:sp>
        <p:nvSpPr>
          <p:cNvPr id="6" name="Content Placeholder 5">
            <a:extLst>
              <a:ext uri="{FF2B5EF4-FFF2-40B4-BE49-F238E27FC236}">
                <a16:creationId xmlns:a16="http://schemas.microsoft.com/office/drawing/2014/main" id="{96F5F500-C108-43D1-BF29-93D35B3D7E11}"/>
              </a:ext>
            </a:extLst>
          </p:cNvPr>
          <p:cNvSpPr>
            <a:spLocks noGrp="1"/>
          </p:cNvSpPr>
          <p:nvPr>
            <p:ph sz="quarter" idx="4"/>
          </p:nvPr>
        </p:nvSpPr>
        <p:spPr>
          <a:xfrm>
            <a:off x="6172200" y="2505075"/>
            <a:ext cx="5183188" cy="3684588"/>
          </a:xfrm>
        </p:spPr>
        <p:txBody>
          <a:bodyPr/>
          <a:lstStyle/>
          <a:p>
            <a:pPr lvl="0"/>
            <a:r>
              <a:rPr kumimoji="1" lang="en-US" altLang="ja-JP"/>
              <a:t>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a:p>
        </p:txBody>
      </p:sp>
      <p:sp>
        <p:nvSpPr>
          <p:cNvPr id="7" name="Date Placeholder 6">
            <a:extLst>
              <a:ext uri="{FF2B5EF4-FFF2-40B4-BE49-F238E27FC236}">
                <a16:creationId xmlns:a16="http://schemas.microsoft.com/office/drawing/2014/main" id="{A306B7CA-E306-4923-93FD-159BF3E8A994}"/>
              </a:ext>
            </a:extLst>
          </p:cNvPr>
          <p:cNvSpPr>
            <a:spLocks noGrp="1"/>
          </p:cNvSpPr>
          <p:nvPr>
            <p:ph type="dt" sz="half" idx="10"/>
          </p:nvPr>
        </p:nvSpPr>
        <p:spPr/>
        <p:txBody>
          <a:bodyPr/>
          <a:lstStyle/>
          <a:p>
            <a:fld id="{92639DDE-B5E6-4C17-AD98-1665E6DA646D}" type="datetimeFigureOut">
              <a:rPr kumimoji="1" lang="ja-JP" altLang="en-US" smtClean="0"/>
              <a:t>2021/1/19</a:t>
            </a:fld>
            <a:endParaRPr kumimoji="1" lang="ja-JP" altLang="en-US"/>
          </a:p>
        </p:txBody>
      </p:sp>
      <p:sp>
        <p:nvSpPr>
          <p:cNvPr id="8" name="Footer Placeholder 7">
            <a:extLst>
              <a:ext uri="{FF2B5EF4-FFF2-40B4-BE49-F238E27FC236}">
                <a16:creationId xmlns:a16="http://schemas.microsoft.com/office/drawing/2014/main" id="{7B84E5FF-4D1C-44A1-B50F-577979438ED5}"/>
              </a:ext>
            </a:extLst>
          </p:cNvPr>
          <p:cNvSpPr>
            <a:spLocks noGrp="1"/>
          </p:cNvSpPr>
          <p:nvPr>
            <p:ph type="ftr" sz="quarter" idx="11"/>
          </p:nvPr>
        </p:nvSpPr>
        <p:spPr/>
        <p:txBody>
          <a:bodyPr/>
          <a:lstStyle/>
          <a:p>
            <a:endParaRPr kumimoji="1" lang="ja-JP" altLang="en-US"/>
          </a:p>
        </p:txBody>
      </p:sp>
      <p:sp>
        <p:nvSpPr>
          <p:cNvPr id="9" name="Slide Number Placeholder 8">
            <a:extLst>
              <a:ext uri="{FF2B5EF4-FFF2-40B4-BE49-F238E27FC236}">
                <a16:creationId xmlns:a16="http://schemas.microsoft.com/office/drawing/2014/main" id="{93902985-73D0-4E5D-9536-6F9B2AA6E03D}"/>
              </a:ext>
            </a:extLst>
          </p:cNvPr>
          <p:cNvSpPr>
            <a:spLocks noGrp="1"/>
          </p:cNvSpPr>
          <p:nvPr>
            <p:ph type="sldNum" sz="quarter" idx="12"/>
          </p:nvPr>
        </p:nvSpPr>
        <p:spPr/>
        <p:txBody>
          <a:bodyPr/>
          <a:lstStyle/>
          <a:p>
            <a:fld id="{53CE47B5-4A43-4090-97C9-609C2C032021}" type="slidenum">
              <a:rPr kumimoji="1" lang="ja-JP" altLang="en-US" smtClean="0"/>
              <a:t>‹#›</a:t>
            </a:fld>
            <a:endParaRPr kumimoji="1" lang="ja-JP" altLang="en-US"/>
          </a:p>
        </p:txBody>
      </p:sp>
    </p:spTree>
    <p:extLst>
      <p:ext uri="{BB962C8B-B14F-4D97-AF65-F5344CB8AC3E}">
        <p14:creationId xmlns:p14="http://schemas.microsoft.com/office/powerpoint/2010/main" val="36503896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8FD2B-A7FF-4D9D-A040-91BC08320FF3}"/>
              </a:ext>
            </a:extLst>
          </p:cNvPr>
          <p:cNvSpPr>
            <a:spLocks noGrp="1"/>
          </p:cNvSpPr>
          <p:nvPr>
            <p:ph type="title"/>
          </p:nvPr>
        </p:nvSpPr>
        <p:spPr/>
        <p:txBody>
          <a:bodyPr/>
          <a:lstStyle/>
          <a:p>
            <a:r>
              <a:rPr kumimoji="1" lang="en-US" altLang="ja-JP"/>
              <a:t>Click to edit Master title style</a:t>
            </a:r>
            <a:endParaRPr kumimoji="1" lang="ja-JP" altLang="en-US"/>
          </a:p>
        </p:txBody>
      </p:sp>
      <p:sp>
        <p:nvSpPr>
          <p:cNvPr id="3" name="Date Placeholder 2">
            <a:extLst>
              <a:ext uri="{FF2B5EF4-FFF2-40B4-BE49-F238E27FC236}">
                <a16:creationId xmlns:a16="http://schemas.microsoft.com/office/drawing/2014/main" id="{8B09D00A-AE9E-44E6-B8A5-3C082CA1D593}"/>
              </a:ext>
            </a:extLst>
          </p:cNvPr>
          <p:cNvSpPr>
            <a:spLocks noGrp="1"/>
          </p:cNvSpPr>
          <p:nvPr>
            <p:ph type="dt" sz="half" idx="10"/>
          </p:nvPr>
        </p:nvSpPr>
        <p:spPr/>
        <p:txBody>
          <a:bodyPr/>
          <a:lstStyle/>
          <a:p>
            <a:fld id="{92639DDE-B5E6-4C17-AD98-1665E6DA646D}" type="datetimeFigureOut">
              <a:rPr kumimoji="1" lang="ja-JP" altLang="en-US" smtClean="0"/>
              <a:t>2021/1/19</a:t>
            </a:fld>
            <a:endParaRPr kumimoji="1" lang="ja-JP" altLang="en-US"/>
          </a:p>
        </p:txBody>
      </p:sp>
      <p:sp>
        <p:nvSpPr>
          <p:cNvPr id="4" name="Footer Placeholder 3">
            <a:extLst>
              <a:ext uri="{FF2B5EF4-FFF2-40B4-BE49-F238E27FC236}">
                <a16:creationId xmlns:a16="http://schemas.microsoft.com/office/drawing/2014/main" id="{3D4D09DC-5322-45CF-8500-1BCD8F064D3E}"/>
              </a:ext>
            </a:extLst>
          </p:cNvPr>
          <p:cNvSpPr>
            <a:spLocks noGrp="1"/>
          </p:cNvSpPr>
          <p:nvPr>
            <p:ph type="ftr" sz="quarter" idx="11"/>
          </p:nvPr>
        </p:nvSpPr>
        <p:spPr/>
        <p:txBody>
          <a:bodyPr/>
          <a:lstStyle/>
          <a:p>
            <a:endParaRPr kumimoji="1" lang="ja-JP" altLang="en-US"/>
          </a:p>
        </p:txBody>
      </p:sp>
      <p:sp>
        <p:nvSpPr>
          <p:cNvPr id="5" name="Slide Number Placeholder 4">
            <a:extLst>
              <a:ext uri="{FF2B5EF4-FFF2-40B4-BE49-F238E27FC236}">
                <a16:creationId xmlns:a16="http://schemas.microsoft.com/office/drawing/2014/main" id="{2A98F532-A3E2-4922-B0C3-A2EC8E591E5A}"/>
              </a:ext>
            </a:extLst>
          </p:cNvPr>
          <p:cNvSpPr>
            <a:spLocks noGrp="1"/>
          </p:cNvSpPr>
          <p:nvPr>
            <p:ph type="sldNum" sz="quarter" idx="12"/>
          </p:nvPr>
        </p:nvSpPr>
        <p:spPr/>
        <p:txBody>
          <a:bodyPr/>
          <a:lstStyle/>
          <a:p>
            <a:fld id="{53CE47B5-4A43-4090-97C9-609C2C032021}" type="slidenum">
              <a:rPr kumimoji="1" lang="ja-JP" altLang="en-US" smtClean="0"/>
              <a:t>‹#›</a:t>
            </a:fld>
            <a:endParaRPr kumimoji="1" lang="ja-JP" altLang="en-US"/>
          </a:p>
        </p:txBody>
      </p:sp>
    </p:spTree>
    <p:extLst>
      <p:ext uri="{BB962C8B-B14F-4D97-AF65-F5344CB8AC3E}">
        <p14:creationId xmlns:p14="http://schemas.microsoft.com/office/powerpoint/2010/main" val="1269842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2996887-FCB7-4867-891F-A82715E15A03}"/>
              </a:ext>
            </a:extLst>
          </p:cNvPr>
          <p:cNvSpPr>
            <a:spLocks noGrp="1"/>
          </p:cNvSpPr>
          <p:nvPr>
            <p:ph type="dt" sz="half" idx="10"/>
          </p:nvPr>
        </p:nvSpPr>
        <p:spPr/>
        <p:txBody>
          <a:bodyPr/>
          <a:lstStyle/>
          <a:p>
            <a:fld id="{92639DDE-B5E6-4C17-AD98-1665E6DA646D}" type="datetimeFigureOut">
              <a:rPr kumimoji="1" lang="ja-JP" altLang="en-US" smtClean="0"/>
              <a:t>2021/1/19</a:t>
            </a:fld>
            <a:endParaRPr kumimoji="1" lang="ja-JP" altLang="en-US"/>
          </a:p>
        </p:txBody>
      </p:sp>
      <p:sp>
        <p:nvSpPr>
          <p:cNvPr id="3" name="Footer Placeholder 2">
            <a:extLst>
              <a:ext uri="{FF2B5EF4-FFF2-40B4-BE49-F238E27FC236}">
                <a16:creationId xmlns:a16="http://schemas.microsoft.com/office/drawing/2014/main" id="{5349AB47-62A3-46E0-8578-DE2E2B863420}"/>
              </a:ext>
            </a:extLst>
          </p:cNvPr>
          <p:cNvSpPr>
            <a:spLocks noGrp="1"/>
          </p:cNvSpPr>
          <p:nvPr>
            <p:ph type="ftr" sz="quarter" idx="11"/>
          </p:nvPr>
        </p:nvSpPr>
        <p:spPr/>
        <p:txBody>
          <a:bodyPr/>
          <a:lstStyle/>
          <a:p>
            <a:endParaRPr kumimoji="1" lang="ja-JP" altLang="en-US"/>
          </a:p>
        </p:txBody>
      </p:sp>
      <p:sp>
        <p:nvSpPr>
          <p:cNvPr id="4" name="Slide Number Placeholder 3">
            <a:extLst>
              <a:ext uri="{FF2B5EF4-FFF2-40B4-BE49-F238E27FC236}">
                <a16:creationId xmlns:a16="http://schemas.microsoft.com/office/drawing/2014/main" id="{CB1CCC6E-2443-4885-8C8E-05361E76A3FE}"/>
              </a:ext>
            </a:extLst>
          </p:cNvPr>
          <p:cNvSpPr>
            <a:spLocks noGrp="1"/>
          </p:cNvSpPr>
          <p:nvPr>
            <p:ph type="sldNum" sz="quarter" idx="12"/>
          </p:nvPr>
        </p:nvSpPr>
        <p:spPr/>
        <p:txBody>
          <a:bodyPr/>
          <a:lstStyle/>
          <a:p>
            <a:fld id="{53CE47B5-4A43-4090-97C9-609C2C032021}" type="slidenum">
              <a:rPr kumimoji="1" lang="ja-JP" altLang="en-US" smtClean="0"/>
              <a:t>‹#›</a:t>
            </a:fld>
            <a:endParaRPr kumimoji="1" lang="ja-JP" altLang="en-US"/>
          </a:p>
        </p:txBody>
      </p:sp>
    </p:spTree>
    <p:extLst>
      <p:ext uri="{BB962C8B-B14F-4D97-AF65-F5344CB8AC3E}">
        <p14:creationId xmlns:p14="http://schemas.microsoft.com/office/powerpoint/2010/main" val="3912564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3659A4-E807-445D-822E-D7BF0A193E00}"/>
              </a:ext>
            </a:extLst>
          </p:cNvPr>
          <p:cNvSpPr>
            <a:spLocks noGrp="1"/>
          </p:cNvSpPr>
          <p:nvPr>
            <p:ph type="title"/>
          </p:nvPr>
        </p:nvSpPr>
        <p:spPr>
          <a:xfrm>
            <a:off x="839788" y="457200"/>
            <a:ext cx="3932237" cy="1600200"/>
          </a:xfrm>
        </p:spPr>
        <p:txBody>
          <a:bodyPr anchor="b"/>
          <a:lstStyle>
            <a:lvl1pPr>
              <a:defRPr sz="3200"/>
            </a:lvl1pPr>
          </a:lstStyle>
          <a:p>
            <a:r>
              <a:rPr kumimoji="1" lang="en-US" altLang="ja-JP"/>
              <a:t>Click to edit Master title style</a:t>
            </a:r>
            <a:endParaRPr kumimoji="1" lang="ja-JP" altLang="en-US"/>
          </a:p>
        </p:txBody>
      </p:sp>
      <p:sp>
        <p:nvSpPr>
          <p:cNvPr id="3" name="Content Placeholder 2">
            <a:extLst>
              <a:ext uri="{FF2B5EF4-FFF2-40B4-BE49-F238E27FC236}">
                <a16:creationId xmlns:a16="http://schemas.microsoft.com/office/drawing/2014/main" id="{5B51C700-D86E-47BC-8D63-83E9EF11CC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en-US" altLang="ja-JP"/>
              <a:t>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a:p>
        </p:txBody>
      </p:sp>
      <p:sp>
        <p:nvSpPr>
          <p:cNvPr id="4" name="Text Placeholder 3">
            <a:extLst>
              <a:ext uri="{FF2B5EF4-FFF2-40B4-BE49-F238E27FC236}">
                <a16:creationId xmlns:a16="http://schemas.microsoft.com/office/drawing/2014/main" id="{B4390D17-6243-4867-9F88-EF91D7DEB5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en-US" altLang="ja-JP"/>
              <a:t>Edit Master text styles</a:t>
            </a:r>
          </a:p>
        </p:txBody>
      </p:sp>
      <p:sp>
        <p:nvSpPr>
          <p:cNvPr id="5" name="Date Placeholder 4">
            <a:extLst>
              <a:ext uri="{FF2B5EF4-FFF2-40B4-BE49-F238E27FC236}">
                <a16:creationId xmlns:a16="http://schemas.microsoft.com/office/drawing/2014/main" id="{88B7C5D8-26F0-4492-B0EB-2B8BA70AFD0A}"/>
              </a:ext>
            </a:extLst>
          </p:cNvPr>
          <p:cNvSpPr>
            <a:spLocks noGrp="1"/>
          </p:cNvSpPr>
          <p:nvPr>
            <p:ph type="dt" sz="half" idx="10"/>
          </p:nvPr>
        </p:nvSpPr>
        <p:spPr/>
        <p:txBody>
          <a:bodyPr/>
          <a:lstStyle/>
          <a:p>
            <a:fld id="{92639DDE-B5E6-4C17-AD98-1665E6DA646D}" type="datetimeFigureOut">
              <a:rPr kumimoji="1" lang="ja-JP" altLang="en-US" smtClean="0"/>
              <a:t>2021/1/19</a:t>
            </a:fld>
            <a:endParaRPr kumimoji="1" lang="ja-JP" altLang="en-US"/>
          </a:p>
        </p:txBody>
      </p:sp>
      <p:sp>
        <p:nvSpPr>
          <p:cNvPr id="6" name="Footer Placeholder 5">
            <a:extLst>
              <a:ext uri="{FF2B5EF4-FFF2-40B4-BE49-F238E27FC236}">
                <a16:creationId xmlns:a16="http://schemas.microsoft.com/office/drawing/2014/main" id="{24D8FF89-5A83-4046-AA89-DA8FB2C9E8B7}"/>
              </a:ext>
            </a:extLst>
          </p:cNvPr>
          <p:cNvSpPr>
            <a:spLocks noGrp="1"/>
          </p:cNvSpPr>
          <p:nvPr>
            <p:ph type="ftr" sz="quarter" idx="11"/>
          </p:nvPr>
        </p:nvSpPr>
        <p:spPr/>
        <p:txBody>
          <a:bodyPr/>
          <a:lstStyle/>
          <a:p>
            <a:endParaRPr kumimoji="1" lang="ja-JP" altLang="en-US"/>
          </a:p>
        </p:txBody>
      </p:sp>
      <p:sp>
        <p:nvSpPr>
          <p:cNvPr id="7" name="Slide Number Placeholder 6">
            <a:extLst>
              <a:ext uri="{FF2B5EF4-FFF2-40B4-BE49-F238E27FC236}">
                <a16:creationId xmlns:a16="http://schemas.microsoft.com/office/drawing/2014/main" id="{D03A2FC8-A804-403D-94A2-EE38099A0FC9}"/>
              </a:ext>
            </a:extLst>
          </p:cNvPr>
          <p:cNvSpPr>
            <a:spLocks noGrp="1"/>
          </p:cNvSpPr>
          <p:nvPr>
            <p:ph type="sldNum" sz="quarter" idx="12"/>
          </p:nvPr>
        </p:nvSpPr>
        <p:spPr/>
        <p:txBody>
          <a:bodyPr/>
          <a:lstStyle/>
          <a:p>
            <a:fld id="{53CE47B5-4A43-4090-97C9-609C2C032021}" type="slidenum">
              <a:rPr kumimoji="1" lang="ja-JP" altLang="en-US" smtClean="0"/>
              <a:t>‹#›</a:t>
            </a:fld>
            <a:endParaRPr kumimoji="1" lang="ja-JP" altLang="en-US"/>
          </a:p>
        </p:txBody>
      </p:sp>
    </p:spTree>
    <p:extLst>
      <p:ext uri="{BB962C8B-B14F-4D97-AF65-F5344CB8AC3E}">
        <p14:creationId xmlns:p14="http://schemas.microsoft.com/office/powerpoint/2010/main" val="42685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9419A3-E96D-45AA-AB19-CC29951FF8F9}"/>
              </a:ext>
            </a:extLst>
          </p:cNvPr>
          <p:cNvSpPr>
            <a:spLocks noGrp="1"/>
          </p:cNvSpPr>
          <p:nvPr>
            <p:ph type="title"/>
          </p:nvPr>
        </p:nvSpPr>
        <p:spPr>
          <a:xfrm>
            <a:off x="839788" y="457200"/>
            <a:ext cx="3932237" cy="1600200"/>
          </a:xfrm>
        </p:spPr>
        <p:txBody>
          <a:bodyPr anchor="b"/>
          <a:lstStyle>
            <a:lvl1pPr>
              <a:defRPr sz="3200"/>
            </a:lvl1pPr>
          </a:lstStyle>
          <a:p>
            <a:r>
              <a:rPr kumimoji="1" lang="en-US" altLang="ja-JP"/>
              <a:t>Click to edit Master title style</a:t>
            </a:r>
            <a:endParaRPr kumimoji="1" lang="ja-JP" altLang="en-US"/>
          </a:p>
        </p:txBody>
      </p:sp>
      <p:sp>
        <p:nvSpPr>
          <p:cNvPr id="3" name="Picture Placeholder 2">
            <a:extLst>
              <a:ext uri="{FF2B5EF4-FFF2-40B4-BE49-F238E27FC236}">
                <a16:creationId xmlns:a16="http://schemas.microsoft.com/office/drawing/2014/main" id="{8DFAED5B-F754-4BF8-B177-CCDDF5BCAE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Text Placeholder 3">
            <a:extLst>
              <a:ext uri="{FF2B5EF4-FFF2-40B4-BE49-F238E27FC236}">
                <a16:creationId xmlns:a16="http://schemas.microsoft.com/office/drawing/2014/main" id="{7F0AF737-0E3D-40C1-9EF0-950C6F3BB7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en-US" altLang="ja-JP"/>
              <a:t>Edit Master text styles</a:t>
            </a:r>
          </a:p>
        </p:txBody>
      </p:sp>
      <p:sp>
        <p:nvSpPr>
          <p:cNvPr id="5" name="Date Placeholder 4">
            <a:extLst>
              <a:ext uri="{FF2B5EF4-FFF2-40B4-BE49-F238E27FC236}">
                <a16:creationId xmlns:a16="http://schemas.microsoft.com/office/drawing/2014/main" id="{99AF8AA1-B206-47A0-9EAA-3C6E71151104}"/>
              </a:ext>
            </a:extLst>
          </p:cNvPr>
          <p:cNvSpPr>
            <a:spLocks noGrp="1"/>
          </p:cNvSpPr>
          <p:nvPr>
            <p:ph type="dt" sz="half" idx="10"/>
          </p:nvPr>
        </p:nvSpPr>
        <p:spPr/>
        <p:txBody>
          <a:bodyPr/>
          <a:lstStyle/>
          <a:p>
            <a:fld id="{92639DDE-B5E6-4C17-AD98-1665E6DA646D}" type="datetimeFigureOut">
              <a:rPr kumimoji="1" lang="ja-JP" altLang="en-US" smtClean="0"/>
              <a:t>2021/1/19</a:t>
            </a:fld>
            <a:endParaRPr kumimoji="1" lang="ja-JP" altLang="en-US"/>
          </a:p>
        </p:txBody>
      </p:sp>
      <p:sp>
        <p:nvSpPr>
          <p:cNvPr id="6" name="Footer Placeholder 5">
            <a:extLst>
              <a:ext uri="{FF2B5EF4-FFF2-40B4-BE49-F238E27FC236}">
                <a16:creationId xmlns:a16="http://schemas.microsoft.com/office/drawing/2014/main" id="{C9F5E384-E7CE-4523-B6BE-2E5ED00291A5}"/>
              </a:ext>
            </a:extLst>
          </p:cNvPr>
          <p:cNvSpPr>
            <a:spLocks noGrp="1"/>
          </p:cNvSpPr>
          <p:nvPr>
            <p:ph type="ftr" sz="quarter" idx="11"/>
          </p:nvPr>
        </p:nvSpPr>
        <p:spPr/>
        <p:txBody>
          <a:bodyPr/>
          <a:lstStyle/>
          <a:p>
            <a:endParaRPr kumimoji="1" lang="ja-JP" altLang="en-US"/>
          </a:p>
        </p:txBody>
      </p:sp>
      <p:sp>
        <p:nvSpPr>
          <p:cNvPr id="7" name="Slide Number Placeholder 6">
            <a:extLst>
              <a:ext uri="{FF2B5EF4-FFF2-40B4-BE49-F238E27FC236}">
                <a16:creationId xmlns:a16="http://schemas.microsoft.com/office/drawing/2014/main" id="{8A412DEF-4B7D-46BB-8896-380E96DFF5BE}"/>
              </a:ext>
            </a:extLst>
          </p:cNvPr>
          <p:cNvSpPr>
            <a:spLocks noGrp="1"/>
          </p:cNvSpPr>
          <p:nvPr>
            <p:ph type="sldNum" sz="quarter" idx="12"/>
          </p:nvPr>
        </p:nvSpPr>
        <p:spPr/>
        <p:txBody>
          <a:bodyPr/>
          <a:lstStyle/>
          <a:p>
            <a:fld id="{53CE47B5-4A43-4090-97C9-609C2C032021}" type="slidenum">
              <a:rPr kumimoji="1" lang="ja-JP" altLang="en-US" smtClean="0"/>
              <a:t>‹#›</a:t>
            </a:fld>
            <a:endParaRPr kumimoji="1" lang="ja-JP" altLang="en-US"/>
          </a:p>
        </p:txBody>
      </p:sp>
    </p:spTree>
    <p:extLst>
      <p:ext uri="{BB962C8B-B14F-4D97-AF65-F5344CB8AC3E}">
        <p14:creationId xmlns:p14="http://schemas.microsoft.com/office/powerpoint/2010/main" val="17106341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C08EF4F-8413-47CA-B1EC-6F300E7ED1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en-US" altLang="ja-JP"/>
              <a:t>Click to edit Master title style</a:t>
            </a:r>
            <a:endParaRPr kumimoji="1" lang="ja-JP" altLang="en-US"/>
          </a:p>
        </p:txBody>
      </p:sp>
      <p:sp>
        <p:nvSpPr>
          <p:cNvPr id="3" name="Text Placeholder 2">
            <a:extLst>
              <a:ext uri="{FF2B5EF4-FFF2-40B4-BE49-F238E27FC236}">
                <a16:creationId xmlns:a16="http://schemas.microsoft.com/office/drawing/2014/main" id="{157CD1B4-EC15-414A-B472-57E41154F3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en-US" altLang="ja-JP"/>
              <a:t>Edit Master text styles</a:t>
            </a:r>
          </a:p>
          <a:p>
            <a:pPr lvl="1"/>
            <a:r>
              <a:rPr kumimoji="1" lang="en-US" altLang="ja-JP"/>
              <a:t>Second level</a:t>
            </a:r>
          </a:p>
          <a:p>
            <a:pPr lvl="2"/>
            <a:r>
              <a:rPr kumimoji="1" lang="en-US" altLang="ja-JP"/>
              <a:t>Third level</a:t>
            </a:r>
          </a:p>
          <a:p>
            <a:pPr lvl="3"/>
            <a:r>
              <a:rPr kumimoji="1" lang="en-US" altLang="ja-JP"/>
              <a:t>Fourth level</a:t>
            </a:r>
          </a:p>
          <a:p>
            <a:pPr lvl="4"/>
            <a:r>
              <a:rPr kumimoji="1" lang="en-US" altLang="ja-JP"/>
              <a:t>Fifth level</a:t>
            </a:r>
            <a:endParaRPr kumimoji="1" lang="ja-JP" altLang="en-US"/>
          </a:p>
        </p:txBody>
      </p:sp>
      <p:sp>
        <p:nvSpPr>
          <p:cNvPr id="4" name="Date Placeholder 3">
            <a:extLst>
              <a:ext uri="{FF2B5EF4-FFF2-40B4-BE49-F238E27FC236}">
                <a16:creationId xmlns:a16="http://schemas.microsoft.com/office/drawing/2014/main" id="{3E35FC94-FEF9-429E-ACF4-889688A783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639DDE-B5E6-4C17-AD98-1665E6DA646D}" type="datetimeFigureOut">
              <a:rPr kumimoji="1" lang="ja-JP" altLang="en-US" smtClean="0"/>
              <a:t>2021/1/19</a:t>
            </a:fld>
            <a:endParaRPr kumimoji="1" lang="ja-JP" altLang="en-US"/>
          </a:p>
        </p:txBody>
      </p:sp>
      <p:sp>
        <p:nvSpPr>
          <p:cNvPr id="5" name="Footer Placeholder 4">
            <a:extLst>
              <a:ext uri="{FF2B5EF4-FFF2-40B4-BE49-F238E27FC236}">
                <a16:creationId xmlns:a16="http://schemas.microsoft.com/office/drawing/2014/main" id="{E5990BC1-C854-45F3-9329-BE3540B65B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a:extLst>
              <a:ext uri="{FF2B5EF4-FFF2-40B4-BE49-F238E27FC236}">
                <a16:creationId xmlns:a16="http://schemas.microsoft.com/office/drawing/2014/main" id="{1282BAB1-FCC1-4B20-B73A-1D5808F0AA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CE47B5-4A43-4090-97C9-609C2C032021}" type="slidenum">
              <a:rPr kumimoji="1" lang="ja-JP" altLang="en-US" smtClean="0"/>
              <a:t>‹#›</a:t>
            </a:fld>
            <a:endParaRPr kumimoji="1" lang="ja-JP" altLang="en-US"/>
          </a:p>
        </p:txBody>
      </p:sp>
    </p:spTree>
    <p:extLst>
      <p:ext uri="{BB962C8B-B14F-4D97-AF65-F5344CB8AC3E}">
        <p14:creationId xmlns:p14="http://schemas.microsoft.com/office/powerpoint/2010/main" val="31540720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D922AA2-7988-4BA7-B657-CC7858B102BD}"/>
              </a:ext>
            </a:extLst>
          </p:cNvPr>
          <p:cNvPicPr>
            <a:picLocks noChangeAspect="1"/>
          </p:cNvPicPr>
          <p:nvPr/>
        </p:nvPicPr>
        <p:blipFill rotWithShape="1">
          <a:blip r:embed="rId2"/>
          <a:srcRect l="21108" t="17595" r="20748" b="7904"/>
          <a:stretch/>
        </p:blipFill>
        <p:spPr>
          <a:xfrm>
            <a:off x="1323582" y="0"/>
            <a:ext cx="9515156" cy="6858000"/>
          </a:xfrm>
          <a:prstGeom prst="rect">
            <a:avLst/>
          </a:prstGeom>
        </p:spPr>
      </p:pic>
      <p:sp>
        <p:nvSpPr>
          <p:cNvPr id="5" name="TextBox 4">
            <a:extLst>
              <a:ext uri="{FF2B5EF4-FFF2-40B4-BE49-F238E27FC236}">
                <a16:creationId xmlns:a16="http://schemas.microsoft.com/office/drawing/2014/main" id="{007E746E-9098-4241-ABEF-706ADE74B7F9}"/>
              </a:ext>
            </a:extLst>
          </p:cNvPr>
          <p:cNvSpPr txBox="1"/>
          <p:nvPr/>
        </p:nvSpPr>
        <p:spPr>
          <a:xfrm>
            <a:off x="1285189" y="28281"/>
            <a:ext cx="8726077" cy="523220"/>
          </a:xfrm>
          <a:prstGeom prst="rect">
            <a:avLst/>
          </a:prstGeom>
          <a:solidFill>
            <a:srgbClr val="002060"/>
          </a:solidFill>
        </p:spPr>
        <p:txBody>
          <a:bodyPr wrap="square" rtlCol="0">
            <a:spAutoFit/>
          </a:bodyPr>
          <a:lstStyle/>
          <a:p>
            <a:r>
              <a:rPr lang="en-US" altLang="ja-JP" sz="2800" dirty="0">
                <a:solidFill>
                  <a:schemeClr val="bg1"/>
                </a:solidFill>
              </a:rPr>
              <a:t>Additional Questions</a:t>
            </a:r>
            <a:endParaRPr lang="ja-JP" altLang="en-US" sz="2800" dirty="0">
              <a:solidFill>
                <a:schemeClr val="bg1"/>
              </a:solidFill>
            </a:endParaRPr>
          </a:p>
        </p:txBody>
      </p:sp>
      <p:sp>
        <p:nvSpPr>
          <p:cNvPr id="6" name="TextBox 5">
            <a:extLst>
              <a:ext uri="{FF2B5EF4-FFF2-40B4-BE49-F238E27FC236}">
                <a16:creationId xmlns:a16="http://schemas.microsoft.com/office/drawing/2014/main" id="{A527F4E1-EEE1-4530-8E6E-BEB9502A7A8D}"/>
              </a:ext>
            </a:extLst>
          </p:cNvPr>
          <p:cNvSpPr txBox="1"/>
          <p:nvPr/>
        </p:nvSpPr>
        <p:spPr>
          <a:xfrm>
            <a:off x="5754889" y="2172804"/>
            <a:ext cx="6122884" cy="2123658"/>
          </a:xfrm>
          <a:prstGeom prst="rect">
            <a:avLst/>
          </a:prstGeom>
          <a:solidFill>
            <a:schemeClr val="bg1"/>
          </a:solidFill>
        </p:spPr>
        <p:txBody>
          <a:bodyPr wrap="square" rtlCol="0">
            <a:spAutoFit/>
          </a:bodyPr>
          <a:lstStyle/>
          <a:p>
            <a:pPr marL="171450" indent="-171450">
              <a:buFont typeface="Arial" panose="020B0604020202020204" pitchFamily="34" charset="0"/>
              <a:buChar char="•"/>
            </a:pPr>
            <a:r>
              <a:rPr lang="en-US" altLang="ja-JP" sz="1200" dirty="0"/>
              <a:t>The spurious level seen on the screen of "PLL Spur Decomposition" at the bottom right of the simulation screen is as low as -60dBc, but the spurious level actually confirmed with a spectrum analyzer was about 30dB higher than that. Is this discrepancy expected between the simulation and the actual machine results?</a:t>
            </a:r>
          </a:p>
          <a:p>
            <a:pPr marL="171450" indent="-171450">
              <a:buFont typeface="Arial" panose="020B0604020202020204" pitchFamily="34" charset="0"/>
              <a:buChar char="•"/>
            </a:pPr>
            <a:r>
              <a:rPr lang="en-US" altLang="ja-JP" sz="1200" dirty="0"/>
              <a:t>They would like to know the reason why the actual spurious level does not decrease even if MASH_ORDER is changed.</a:t>
            </a:r>
          </a:p>
          <a:p>
            <a:pPr marL="171450" indent="-171450">
              <a:buFont typeface="Arial" panose="020B0604020202020204" pitchFamily="34" charset="0"/>
              <a:buChar char="•"/>
            </a:pPr>
            <a:r>
              <a:rPr lang="en-US" altLang="ja-JP" sz="1200" dirty="0"/>
              <a:t>Which should they refer to? The spur screen on the bottom left or bottom right? Since it says "Decomposition", they understand that the components of the lower left spurious are displayed in the lower right, but why is the offset 1kHz spurious not displayed in the lower left screen?</a:t>
            </a:r>
          </a:p>
          <a:p>
            <a:endParaRPr lang="en-US" altLang="ja-JP" sz="1200" dirty="0"/>
          </a:p>
        </p:txBody>
      </p:sp>
      <p:sp>
        <p:nvSpPr>
          <p:cNvPr id="7" name="TextBox 6">
            <a:extLst>
              <a:ext uri="{FF2B5EF4-FFF2-40B4-BE49-F238E27FC236}">
                <a16:creationId xmlns:a16="http://schemas.microsoft.com/office/drawing/2014/main" id="{FFE9C79F-1671-49C8-B8D5-E4DA961FBB36}"/>
              </a:ext>
            </a:extLst>
          </p:cNvPr>
          <p:cNvSpPr txBox="1"/>
          <p:nvPr/>
        </p:nvSpPr>
        <p:spPr>
          <a:xfrm>
            <a:off x="3178577" y="5876303"/>
            <a:ext cx="2496360" cy="461665"/>
          </a:xfrm>
          <a:prstGeom prst="rect">
            <a:avLst/>
          </a:prstGeom>
          <a:solidFill>
            <a:schemeClr val="bg1"/>
          </a:solidFill>
        </p:spPr>
        <p:txBody>
          <a:bodyPr wrap="square" rtlCol="0">
            <a:spAutoFit/>
          </a:bodyPr>
          <a:lstStyle/>
          <a:p>
            <a:r>
              <a:rPr lang="en-US" altLang="ja-JP" sz="1200" dirty="0"/>
              <a:t>Spurs does not appear in 1khz on the lower left Spurs screen.</a:t>
            </a:r>
          </a:p>
        </p:txBody>
      </p:sp>
      <p:sp>
        <p:nvSpPr>
          <p:cNvPr id="8" name="TextBox 7">
            <a:extLst>
              <a:ext uri="{FF2B5EF4-FFF2-40B4-BE49-F238E27FC236}">
                <a16:creationId xmlns:a16="http://schemas.microsoft.com/office/drawing/2014/main" id="{7F5B6BE7-B3D4-4031-B402-B89A7F4C4BBE}"/>
              </a:ext>
            </a:extLst>
          </p:cNvPr>
          <p:cNvSpPr txBox="1"/>
          <p:nvPr/>
        </p:nvSpPr>
        <p:spPr>
          <a:xfrm>
            <a:off x="7786540" y="5600561"/>
            <a:ext cx="2931735" cy="830997"/>
          </a:xfrm>
          <a:prstGeom prst="rect">
            <a:avLst/>
          </a:prstGeom>
          <a:solidFill>
            <a:schemeClr val="bg1"/>
          </a:solidFill>
        </p:spPr>
        <p:txBody>
          <a:bodyPr wrap="square" rtlCol="0">
            <a:spAutoFit/>
          </a:bodyPr>
          <a:lstStyle/>
          <a:p>
            <a:r>
              <a:rPr lang="en-US" altLang="ja-JP" sz="1200" dirty="0"/>
              <a:t>The offset: 1khz spurious component that appears in the lower right Spurs decomposition is also low at -70 to -60dBc.</a:t>
            </a:r>
          </a:p>
        </p:txBody>
      </p:sp>
      <p:sp>
        <p:nvSpPr>
          <p:cNvPr id="9" name="TextBox 8">
            <a:extLst>
              <a:ext uri="{FF2B5EF4-FFF2-40B4-BE49-F238E27FC236}">
                <a16:creationId xmlns:a16="http://schemas.microsoft.com/office/drawing/2014/main" id="{518D0490-4D60-488D-A42D-44D12DB5ECC0}"/>
              </a:ext>
            </a:extLst>
          </p:cNvPr>
          <p:cNvSpPr txBox="1"/>
          <p:nvPr/>
        </p:nvSpPr>
        <p:spPr>
          <a:xfrm>
            <a:off x="5754889" y="1024603"/>
            <a:ext cx="6122884" cy="830997"/>
          </a:xfrm>
          <a:prstGeom prst="rect">
            <a:avLst/>
          </a:prstGeom>
          <a:solidFill>
            <a:schemeClr val="bg1"/>
          </a:solidFill>
        </p:spPr>
        <p:txBody>
          <a:bodyPr wrap="square" rtlCol="0">
            <a:spAutoFit/>
          </a:bodyPr>
          <a:lstStyle/>
          <a:p>
            <a:r>
              <a:rPr lang="en-US" altLang="ja-JP" sz="1200" dirty="0"/>
              <a:t>After updating the version to 1.5.6.0, we analyzed the spurious components at the suggested division ratio. As a result, spurious appeared on the screen of Spurs decomposition at offset 1khz.</a:t>
            </a:r>
          </a:p>
          <a:p>
            <a:pPr marL="171450" indent="-171450">
              <a:buFont typeface="Arial" panose="020B0604020202020204" pitchFamily="34" charset="0"/>
              <a:buChar char="•"/>
            </a:pPr>
            <a:endParaRPr lang="en-US" altLang="ja-JP" sz="1200" dirty="0"/>
          </a:p>
        </p:txBody>
      </p:sp>
      <p:sp>
        <p:nvSpPr>
          <p:cNvPr id="10" name="TextBox 9">
            <a:extLst>
              <a:ext uri="{FF2B5EF4-FFF2-40B4-BE49-F238E27FC236}">
                <a16:creationId xmlns:a16="http://schemas.microsoft.com/office/drawing/2014/main" id="{B325829F-B08C-4C70-9646-0CB2CB068356}"/>
              </a:ext>
            </a:extLst>
          </p:cNvPr>
          <p:cNvSpPr txBox="1"/>
          <p:nvPr/>
        </p:nvSpPr>
        <p:spPr>
          <a:xfrm>
            <a:off x="5706625" y="624493"/>
            <a:ext cx="3767754" cy="400110"/>
          </a:xfrm>
          <a:prstGeom prst="rect">
            <a:avLst/>
          </a:prstGeom>
          <a:solidFill>
            <a:schemeClr val="bg1"/>
          </a:solidFill>
        </p:spPr>
        <p:txBody>
          <a:bodyPr wrap="square" rtlCol="0">
            <a:spAutoFit/>
          </a:bodyPr>
          <a:lstStyle/>
          <a:p>
            <a:r>
              <a:rPr lang="en-US" altLang="ja-JP" sz="2000" dirty="0"/>
              <a:t>Update</a:t>
            </a:r>
            <a:endParaRPr kumimoji="1" lang="ja-JP" altLang="en-US" sz="2000" dirty="0"/>
          </a:p>
        </p:txBody>
      </p:sp>
      <p:sp>
        <p:nvSpPr>
          <p:cNvPr id="11" name="TextBox 10">
            <a:extLst>
              <a:ext uri="{FF2B5EF4-FFF2-40B4-BE49-F238E27FC236}">
                <a16:creationId xmlns:a16="http://schemas.microsoft.com/office/drawing/2014/main" id="{695450F4-4252-4A4E-8DC7-CDD3AF443C9A}"/>
              </a:ext>
            </a:extLst>
          </p:cNvPr>
          <p:cNvSpPr txBox="1"/>
          <p:nvPr/>
        </p:nvSpPr>
        <p:spPr>
          <a:xfrm>
            <a:off x="5706625" y="1766640"/>
            <a:ext cx="3767754" cy="400110"/>
          </a:xfrm>
          <a:prstGeom prst="rect">
            <a:avLst/>
          </a:prstGeom>
          <a:solidFill>
            <a:schemeClr val="bg1"/>
          </a:solidFill>
        </p:spPr>
        <p:txBody>
          <a:bodyPr wrap="square" rtlCol="0">
            <a:spAutoFit/>
          </a:bodyPr>
          <a:lstStyle/>
          <a:p>
            <a:r>
              <a:rPr lang="en-US" altLang="ja-JP" sz="2000" dirty="0"/>
              <a:t>Questions</a:t>
            </a:r>
            <a:endParaRPr kumimoji="1" lang="ja-JP" altLang="en-US" sz="2000" dirty="0"/>
          </a:p>
        </p:txBody>
      </p:sp>
    </p:spTree>
    <p:extLst>
      <p:ext uri="{BB962C8B-B14F-4D97-AF65-F5344CB8AC3E}">
        <p14:creationId xmlns:p14="http://schemas.microsoft.com/office/powerpoint/2010/main" val="1136500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2B5681D-48E9-45F7-97E1-20FDBC885D50}"/>
              </a:ext>
            </a:extLst>
          </p:cNvPr>
          <p:cNvPicPr>
            <a:picLocks noChangeAspect="1"/>
          </p:cNvPicPr>
          <p:nvPr/>
        </p:nvPicPr>
        <p:blipFill rotWithShape="1">
          <a:blip r:embed="rId2"/>
          <a:srcRect l="21417" t="17732" r="22912" b="11065"/>
          <a:stretch/>
        </p:blipFill>
        <p:spPr>
          <a:xfrm>
            <a:off x="1222611" y="-1"/>
            <a:ext cx="9532359" cy="6858001"/>
          </a:xfrm>
          <a:prstGeom prst="rect">
            <a:avLst/>
          </a:prstGeom>
        </p:spPr>
      </p:pic>
      <p:sp>
        <p:nvSpPr>
          <p:cNvPr id="5" name="TextBox 4">
            <a:extLst>
              <a:ext uri="{FF2B5EF4-FFF2-40B4-BE49-F238E27FC236}">
                <a16:creationId xmlns:a16="http://schemas.microsoft.com/office/drawing/2014/main" id="{35EB418E-3F5D-497C-8F01-BF391C1B6B88}"/>
              </a:ext>
            </a:extLst>
          </p:cNvPr>
          <p:cNvSpPr txBox="1"/>
          <p:nvPr/>
        </p:nvSpPr>
        <p:spPr>
          <a:xfrm>
            <a:off x="1285189" y="28281"/>
            <a:ext cx="8726077" cy="523220"/>
          </a:xfrm>
          <a:prstGeom prst="rect">
            <a:avLst/>
          </a:prstGeom>
          <a:solidFill>
            <a:srgbClr val="002060"/>
          </a:solidFill>
        </p:spPr>
        <p:txBody>
          <a:bodyPr wrap="square" rtlCol="0">
            <a:spAutoFit/>
          </a:bodyPr>
          <a:lstStyle/>
          <a:p>
            <a:r>
              <a:rPr lang="en-US" altLang="ja-JP" sz="2800" dirty="0">
                <a:solidFill>
                  <a:schemeClr val="bg1"/>
                </a:solidFill>
              </a:rPr>
              <a:t>Spurious based on the proposed division ratio</a:t>
            </a:r>
            <a:endParaRPr lang="ja-JP" altLang="en-US" sz="2800" dirty="0">
              <a:solidFill>
                <a:schemeClr val="bg1"/>
              </a:solidFill>
            </a:endParaRPr>
          </a:p>
        </p:txBody>
      </p:sp>
      <p:sp>
        <p:nvSpPr>
          <p:cNvPr id="6" name="TextBox 5">
            <a:extLst>
              <a:ext uri="{FF2B5EF4-FFF2-40B4-BE49-F238E27FC236}">
                <a16:creationId xmlns:a16="http://schemas.microsoft.com/office/drawing/2014/main" id="{3B5255FE-2F57-4B84-9324-04A80E39E87E}"/>
              </a:ext>
            </a:extLst>
          </p:cNvPr>
          <p:cNvSpPr txBox="1"/>
          <p:nvPr/>
        </p:nvSpPr>
        <p:spPr>
          <a:xfrm>
            <a:off x="4801387" y="952397"/>
            <a:ext cx="3767754" cy="400110"/>
          </a:xfrm>
          <a:prstGeom prst="rect">
            <a:avLst/>
          </a:prstGeom>
          <a:solidFill>
            <a:schemeClr val="bg1"/>
          </a:solidFill>
        </p:spPr>
        <p:txBody>
          <a:bodyPr wrap="square" rtlCol="0">
            <a:spAutoFit/>
          </a:bodyPr>
          <a:lstStyle/>
          <a:p>
            <a:r>
              <a:rPr lang="en-US" altLang="ja-JP" sz="2000" dirty="0"/>
              <a:t>Standardize </a:t>
            </a:r>
            <a:r>
              <a:rPr lang="en-US" altLang="ja-JP" sz="2000" dirty="0" err="1"/>
              <a:t>fout</a:t>
            </a:r>
            <a:r>
              <a:rPr lang="en-US" altLang="ja-JP" sz="2000" dirty="0"/>
              <a:t> level</a:t>
            </a:r>
            <a:endParaRPr kumimoji="1" lang="ja-JP" altLang="en-US" sz="2000" dirty="0"/>
          </a:p>
        </p:txBody>
      </p:sp>
      <p:sp>
        <p:nvSpPr>
          <p:cNvPr id="7" name="TextBox 6">
            <a:extLst>
              <a:ext uri="{FF2B5EF4-FFF2-40B4-BE49-F238E27FC236}">
                <a16:creationId xmlns:a16="http://schemas.microsoft.com/office/drawing/2014/main" id="{D2F2141D-13C9-495E-BBB3-2B7798E1A31E}"/>
              </a:ext>
            </a:extLst>
          </p:cNvPr>
          <p:cNvSpPr txBox="1"/>
          <p:nvPr/>
        </p:nvSpPr>
        <p:spPr>
          <a:xfrm>
            <a:off x="2636187" y="5674770"/>
            <a:ext cx="7280812" cy="461665"/>
          </a:xfrm>
          <a:prstGeom prst="rect">
            <a:avLst/>
          </a:prstGeom>
          <a:solidFill>
            <a:schemeClr val="bg1"/>
          </a:solidFill>
        </p:spPr>
        <p:txBody>
          <a:bodyPr wrap="square" rtlCol="0">
            <a:spAutoFit/>
          </a:bodyPr>
          <a:lstStyle/>
          <a:p>
            <a:r>
              <a:rPr lang="en-US" altLang="ja-JP" sz="1200" dirty="0"/>
              <a:t>The spurious level at 1khz is as high as D / U = 30dB, which is about 40dB higher than the level that appears in the simulation. They also tried changing MASH_ORDER, but hardly changes.</a:t>
            </a:r>
            <a:endParaRPr kumimoji="1" lang="en-US" altLang="ja-JP" sz="1200" dirty="0"/>
          </a:p>
        </p:txBody>
      </p:sp>
    </p:spTree>
    <p:extLst>
      <p:ext uri="{BB962C8B-B14F-4D97-AF65-F5344CB8AC3E}">
        <p14:creationId xmlns:p14="http://schemas.microsoft.com/office/powerpoint/2010/main" val="39743574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262</Words>
  <Application>Microsoft Office PowerPoint</Application>
  <PresentationFormat>Widescreen</PresentationFormat>
  <Paragraphs>12</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游ゴシック</vt:lpstr>
      <vt:lpstr>游ゴシック Light</vt:lpstr>
      <vt:lpstr>Arial</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Fukui, Ryotaro</dc:creator>
  <cp:lastModifiedBy>Fukui, Ryotaro</cp:lastModifiedBy>
  <cp:revision>7</cp:revision>
  <dcterms:created xsi:type="dcterms:W3CDTF">2021-01-12T17:30:45Z</dcterms:created>
  <dcterms:modified xsi:type="dcterms:W3CDTF">2021-01-19T06:18:16Z</dcterms:modified>
</cp:coreProperties>
</file>