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1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6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6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8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7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8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5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00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6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5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4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5E8C2-F340-445D-9509-6B14EAE4902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F0427-8ADC-45A3-997F-6D7A98C0E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7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TLC555 Lab Temperature </a:t>
            </a:r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Sample </a:t>
            </a:r>
            <a:r>
              <a:rPr lang="en-US" sz="2000" dirty="0"/>
              <a:t>Size: </a:t>
            </a:r>
            <a:r>
              <a:rPr lang="en-US" sz="2000" dirty="0" smtClean="0"/>
              <a:t>9</a:t>
            </a:r>
          </a:p>
          <a:p>
            <a:r>
              <a:rPr lang="en-US" sz="2000" dirty="0" smtClean="0"/>
              <a:t>Three DIP packages</a:t>
            </a:r>
          </a:p>
          <a:p>
            <a:r>
              <a:rPr lang="en-US" sz="2000" dirty="0" smtClean="0"/>
              <a:t>Three Commercial SOIC</a:t>
            </a:r>
          </a:p>
          <a:p>
            <a:r>
              <a:rPr lang="en-US" sz="2000" dirty="0" smtClean="0"/>
              <a:t>Three Auto </a:t>
            </a:r>
            <a:r>
              <a:rPr lang="en-US" sz="2000" dirty="0" smtClean="0"/>
              <a:t>SOIC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711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Threshold trip 5V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971800"/>
            <a:ext cx="6077869" cy="3706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357328"/>
              </p:ext>
            </p:extLst>
          </p:nvPr>
        </p:nvGraphicFramePr>
        <p:xfrm>
          <a:off x="2590800" y="1066800"/>
          <a:ext cx="3733800" cy="1619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1374"/>
                <a:gridCol w="1039632"/>
                <a:gridCol w="1039632"/>
                <a:gridCol w="713162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Vthres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-40.00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3.351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3.344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3.343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342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Control Voltage 5V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57145"/>
            <a:ext cx="6254893" cy="3839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123265"/>
              </p:ext>
            </p:extLst>
          </p:nvPr>
        </p:nvGraphicFramePr>
        <p:xfrm>
          <a:off x="2667000" y="1143000"/>
          <a:ext cx="3733800" cy="1619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1374"/>
                <a:gridCol w="1039632"/>
                <a:gridCol w="1039632"/>
                <a:gridCol w="713162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Control Pin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-40.00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3.327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3.328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3.333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3.333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928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Apparent comparator VIO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744" y="2895600"/>
            <a:ext cx="6071350" cy="3718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803468"/>
              </p:ext>
            </p:extLst>
          </p:nvPr>
        </p:nvGraphicFramePr>
        <p:xfrm>
          <a:off x="2667000" y="1143000"/>
          <a:ext cx="3733800" cy="1619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1374"/>
                <a:gridCol w="1039632"/>
                <a:gridCol w="1039632"/>
                <a:gridCol w="713162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VIO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-40.00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0.011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0.010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0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Threshold shift from 125C 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46252"/>
            <a:ext cx="6032389" cy="3698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834810"/>
              </p:ext>
            </p:extLst>
          </p:nvPr>
        </p:nvGraphicFramePr>
        <p:xfrm>
          <a:off x="2743200" y="1143000"/>
          <a:ext cx="3733800" cy="1619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1374"/>
                <a:gridCol w="1039632"/>
                <a:gridCol w="1039632"/>
                <a:gridCol w="713162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Vthres shift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-40.00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0.000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282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Control Voltage Shift from 125C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898" y="2895600"/>
            <a:ext cx="6200491" cy="380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132049"/>
              </p:ext>
            </p:extLst>
          </p:nvPr>
        </p:nvGraphicFramePr>
        <p:xfrm>
          <a:off x="2819400" y="1219200"/>
          <a:ext cx="3733800" cy="1619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1374"/>
                <a:gridCol w="1039632"/>
                <a:gridCol w="1039632"/>
                <a:gridCol w="713162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Cont pin shift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-40.00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-0.003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-0.003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-0.003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0.000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548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Comparator VIO shift from 125C </a:t>
            </a:r>
            <a:endParaRPr lang="en-US" dirty="0"/>
          </a:p>
        </p:txBody>
      </p:sp>
      <p:pic>
        <p:nvPicPr>
          <p:cNvPr id="512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356" y="2895600"/>
            <a:ext cx="6079434" cy="3718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685164"/>
              </p:ext>
            </p:extLst>
          </p:nvPr>
        </p:nvGraphicFramePr>
        <p:xfrm>
          <a:off x="2743200" y="1066800"/>
          <a:ext cx="3733800" cy="1619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1374"/>
                <a:gridCol w="1039632"/>
                <a:gridCol w="1039632"/>
                <a:gridCol w="713162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VIO shift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-40.00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125.00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DIP3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SOIC3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Q1-3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0.000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721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297</Words>
  <Application>Microsoft Office PowerPoint</Application>
  <PresentationFormat>On-screen Show (4:3)</PresentationFormat>
  <Paragraphs>251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TLC555 Lab Temperature Testing</vt:lpstr>
      <vt:lpstr>Threshold trip 5V</vt:lpstr>
      <vt:lpstr>Control Voltage 5V</vt:lpstr>
      <vt:lpstr>Apparent comparator VIO</vt:lpstr>
      <vt:lpstr>Threshold shift from 125C </vt:lpstr>
      <vt:lpstr>Control Voltage Shift from 125C</vt:lpstr>
      <vt:lpstr>Comparator VIO shift from 125C 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Michallick, Ronald</dc:creator>
  <cp:lastModifiedBy>Michallick, Ronald</cp:lastModifiedBy>
  <cp:revision>6</cp:revision>
  <dcterms:created xsi:type="dcterms:W3CDTF">2017-02-10T20:09:43Z</dcterms:created>
  <dcterms:modified xsi:type="dcterms:W3CDTF">2017-02-21T00:55:47Z</dcterms:modified>
</cp:coreProperties>
</file>