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7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5812-BD92-4BB6-AC3A-CD64435782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BA05-18C3-47C9-AE9F-487F0E5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i.com/tool/codeloade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8850" cy="740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Updating USB2ANY firmware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086600" cy="3962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Download latest </a:t>
            </a:r>
            <a:r>
              <a:rPr lang="en-US" dirty="0" err="1" smtClean="0"/>
              <a:t>codeloader</a:t>
            </a:r>
            <a:r>
              <a:rPr lang="en-US" dirty="0" smtClean="0"/>
              <a:t> from TI.com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www.ti.com/tool/codeloader</a:t>
            </a:r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6515100" cy="344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6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086600" cy="3962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 err="1" smtClean="0"/>
              <a:t>codeloader</a:t>
            </a:r>
            <a:r>
              <a:rPr lang="en-US" dirty="0" smtClean="0"/>
              <a:t> software then plug in USB2ANY to computer via USB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You should see window pup up like below with newest version listed: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9223"/>
            <a:ext cx="50863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086600" cy="3962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You should see window like below, then click ‘Update Firmware’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57148" y="2362200"/>
            <a:ext cx="3543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086600" cy="3962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Next pop up window should look like: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05100" y="2533650"/>
            <a:ext cx="37338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4495800" cy="39624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Then you should see window like on the right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Unplug your USB wire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There is a button next to the USB connector on the USB2ANY which you should press with a pin or sharp object. Keep it pressed until you plug the USB back in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0" y="1676400"/>
            <a:ext cx="3648075" cy="4400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371304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4495800" cy="3962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You should see something like on the right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752600"/>
            <a:ext cx="36576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4495800" cy="39624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You will see the progress in box and the bar go from left to right.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Then you are done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1914617"/>
            <a:ext cx="3695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130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Updating USB2ANY firmware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System</dc:title>
  <dc:creator>Wang, Brian</dc:creator>
  <cp:lastModifiedBy>Wang, Brian</cp:lastModifiedBy>
  <cp:revision>12</cp:revision>
  <dcterms:created xsi:type="dcterms:W3CDTF">2013-10-03T22:39:30Z</dcterms:created>
  <dcterms:modified xsi:type="dcterms:W3CDTF">2014-06-27T17:36:35Z</dcterms:modified>
</cp:coreProperties>
</file>