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7" d="100"/>
          <a:sy n="77" d="100"/>
        </p:scale>
        <p:origin x="883" y="4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DF552-C485-4B77-86F9-BFC7741207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F8C88F-DE38-4F21-9F39-D956338048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9E7376-C7F4-4AEB-A01E-332E3D068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AE8F5-7F73-4D38-8A86-C361CDDA6A28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011F24-6F98-4D71-B571-FE28A3288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BE2A6-7AFD-420E-AF14-5EBF1DF50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D51A-B336-4F26-B6A3-C438BAC55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18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5FCC6-0390-4C57-8B63-086850B2A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EF6E32-395F-49B6-A99C-9B2E84B1E6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E671E4-D92C-4831-80D4-CC2FFC042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AE8F5-7F73-4D38-8A86-C361CDDA6A28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671A7-763A-4792-B01C-AEB4557DD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DDB8EB-ED51-4604-80C4-BE51F860B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D51A-B336-4F26-B6A3-C438BAC55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176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C787B4-1C60-4458-A777-031FF7E457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17C7DE-68CD-4470-8704-9EEA1E7326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5E19C-2312-4FCB-8F00-B7E1220C8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AE8F5-7F73-4D38-8A86-C361CDDA6A28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9CE35C-B2A0-4D04-8BC6-FAF2BAD7A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ABEC07-1E8B-42F2-B911-F5A002B7A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D51A-B336-4F26-B6A3-C438BAC55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623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5352D-CDE0-42F6-86A1-D72BBDF30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9CEB94-7B45-475A-A952-F7B7C0363D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C0E1D3-2F68-409C-B4CD-01E3C031A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AE8F5-7F73-4D38-8A86-C361CDDA6A28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B070CE-306A-42F6-A63D-5A4CB8CC8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976924-0A47-42D7-A10C-0B2A0FAC4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D51A-B336-4F26-B6A3-C438BAC55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270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54AAF-B0B7-4FC7-9939-FB1D31965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4C5C18-B4B6-4786-ABD6-74745563A3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706C73-EF6D-4E44-BBCA-D5238DA3F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AE8F5-7F73-4D38-8A86-C361CDDA6A28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B9CCFC-7099-4A78-9B5B-231B19C72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E9B62A-3C83-447E-B86C-2AB2A7B1C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D51A-B336-4F26-B6A3-C438BAC55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587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C4E61-1447-4510-BE28-499B2E542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AE951A-FA5E-4F20-95C4-911A6E81A1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122C99-6480-45DF-80BE-6BB5A74D10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F45F49-E787-45B4-AB01-09064A7E4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AE8F5-7F73-4D38-8A86-C361CDDA6A28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2F2EA2-3A70-4CDE-8819-7F0BEEFF4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809547-0C60-4758-9251-AA2D352AC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D51A-B336-4F26-B6A3-C438BAC55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899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1AE37-B63B-4E9D-8E26-D8533C764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ED3E53-112D-4AED-9722-540FC1C84E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9A913D-8BC8-4EDB-B156-D7BECB4261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6FD594-9B6F-4ACD-9264-3217380E34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B4D8FE-ED5D-43FB-9CBD-1456DD6811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ED443C-B719-4851-8AD4-E555A3D2B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AE8F5-7F73-4D38-8A86-C361CDDA6A28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49ACD0-45AE-4117-8C81-F65C6E4D6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0927D0-40AB-4DDD-8750-D7C07E39F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D51A-B336-4F26-B6A3-C438BAC55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93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B81C3-C9DD-42DF-89AC-B57AED4FE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E44CD9-22C2-47EC-BE2E-71BDE4380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AE8F5-7F73-4D38-8A86-C361CDDA6A28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78742E-251F-4BBA-877A-0B7828B15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180C30-BA0A-4130-B0F7-B962775D2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D51A-B336-4F26-B6A3-C438BAC55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586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4E9D76-331B-4CB7-8928-3708BC2A1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AE8F5-7F73-4D38-8A86-C361CDDA6A28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BEABF3-7084-4145-ADBA-2B3990CF3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44E68C-D204-45F0-B377-A5CB6CC50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D51A-B336-4F26-B6A3-C438BAC55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255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83769-A487-4D15-B3AD-61B70CF1C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283047-6783-4D61-B98D-0EA612DEE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240FCC-3230-4054-9E9E-CF4CD24E9A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18014F-AC96-4E9F-AC2A-2CD90F9A2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AE8F5-7F73-4D38-8A86-C361CDDA6A28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A3A933-80A6-461B-864D-379C0DEC7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8D682F-0EC6-4223-B373-902118695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D51A-B336-4F26-B6A3-C438BAC55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308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F497B-1DEB-4D1B-8EC2-989C1393C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67C395-5543-4646-A3A6-9933542D4B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589027-60DF-40A3-97BD-540DAB01CE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040441-2F48-46C6-AC8D-128CB14BE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AE8F5-7F73-4D38-8A86-C361CDDA6A28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08D8DC-BBF3-40B5-A9DE-0B0A796E1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FE7F25-B1A1-49BE-89D8-03D1804B4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D51A-B336-4F26-B6A3-C438BAC55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533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21F79F-C044-4FE8-A5C4-B72E718EB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E6E0CF-E556-4BF1-A563-AC16171319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EEE8AC-541A-42A7-A19E-6E2117A9C8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AE8F5-7F73-4D38-8A86-C361CDDA6A28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8D47E-15E3-4B13-8AF2-A637AB28E2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66FCC7-1C1C-4F0D-85EF-4D3EA7AC36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BD51A-B336-4F26-B6A3-C438BAC559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207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2267562-9EC7-4177-8F35-C0FDE4D942C8}"/>
              </a:ext>
            </a:extLst>
          </p:cNvPr>
          <p:cNvSpPr/>
          <p:nvPr/>
        </p:nvSpPr>
        <p:spPr>
          <a:xfrm>
            <a:off x="4507149" y="186645"/>
            <a:ext cx="1167493" cy="316148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Clock generator 1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7CB530C-E9ED-4E59-97C6-5E3D00C5AB38}"/>
              </a:ext>
            </a:extLst>
          </p:cNvPr>
          <p:cNvGrpSpPr/>
          <p:nvPr/>
        </p:nvGrpSpPr>
        <p:grpSpPr>
          <a:xfrm>
            <a:off x="1857983" y="1414102"/>
            <a:ext cx="2704202" cy="646331"/>
            <a:chOff x="6076632" y="1148183"/>
            <a:chExt cx="2704202" cy="646331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783B193-64E6-47C4-8B9F-F2FE9CE202D5}"/>
                </a:ext>
              </a:extLst>
            </p:cNvPr>
            <p:cNvCxnSpPr>
              <a:cxnSpLocks/>
            </p:cNvCxnSpPr>
            <p:nvPr/>
          </p:nvCxnSpPr>
          <p:spPr>
            <a:xfrm>
              <a:off x="6076632" y="1517515"/>
              <a:ext cx="2649166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028F5AE-39F6-4B0C-9555-5F898FDEC39D}"/>
                </a:ext>
              </a:extLst>
            </p:cNvPr>
            <p:cNvSpPr txBox="1"/>
            <p:nvPr/>
          </p:nvSpPr>
          <p:spPr>
            <a:xfrm>
              <a:off x="6251730" y="1148183"/>
              <a:ext cx="252910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Input clock source: 25MHz;single end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CB6BF13-C146-4B1A-AA87-B44679EC666E}"/>
              </a:ext>
            </a:extLst>
          </p:cNvPr>
          <p:cNvGrpSpPr/>
          <p:nvPr/>
        </p:nvGrpSpPr>
        <p:grpSpPr>
          <a:xfrm>
            <a:off x="5729678" y="679828"/>
            <a:ext cx="5068024" cy="369332"/>
            <a:chOff x="5612946" y="1148183"/>
            <a:chExt cx="5068024" cy="369332"/>
          </a:xfrm>
        </p:grpSpPr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7C7F336F-8530-4A15-8913-F1258BD6B6A1}"/>
                </a:ext>
              </a:extLst>
            </p:cNvPr>
            <p:cNvCxnSpPr/>
            <p:nvPr/>
          </p:nvCxnSpPr>
          <p:spPr>
            <a:xfrm>
              <a:off x="5612946" y="1517515"/>
              <a:ext cx="311285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692D58D2-7203-48EA-A7AE-6797611EA33F}"/>
                </a:ext>
              </a:extLst>
            </p:cNvPr>
            <p:cNvSpPr txBox="1"/>
            <p:nvPr/>
          </p:nvSpPr>
          <p:spPr>
            <a:xfrm>
              <a:off x="6096000" y="1148183"/>
              <a:ext cx="45849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125Mhz, differential end(LVDS or LVPECL)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999CFA6-893A-46F3-8DF3-5625B6A9B68C}"/>
              </a:ext>
            </a:extLst>
          </p:cNvPr>
          <p:cNvGrpSpPr/>
          <p:nvPr/>
        </p:nvGrpSpPr>
        <p:grpSpPr>
          <a:xfrm>
            <a:off x="5729678" y="1414102"/>
            <a:ext cx="5068024" cy="369332"/>
            <a:chOff x="5612946" y="1148183"/>
            <a:chExt cx="5068024" cy="369332"/>
          </a:xfrm>
        </p:grpSpPr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176EF378-AA18-4903-92F8-4299B5EA6DFE}"/>
                </a:ext>
              </a:extLst>
            </p:cNvPr>
            <p:cNvCxnSpPr/>
            <p:nvPr/>
          </p:nvCxnSpPr>
          <p:spPr>
            <a:xfrm>
              <a:off x="5612946" y="1517515"/>
              <a:ext cx="311285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CB5D977-93FE-4D72-AC70-B6ACCB5C65A6}"/>
                </a:ext>
              </a:extLst>
            </p:cNvPr>
            <p:cNvSpPr txBox="1"/>
            <p:nvPr/>
          </p:nvSpPr>
          <p:spPr>
            <a:xfrm>
              <a:off x="6096000" y="1148183"/>
              <a:ext cx="45849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100Mhz, differential end(PCIe)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CCAA3E2-53BF-4D9A-94ED-2C7CD48E99CD}"/>
              </a:ext>
            </a:extLst>
          </p:cNvPr>
          <p:cNvGrpSpPr/>
          <p:nvPr/>
        </p:nvGrpSpPr>
        <p:grpSpPr>
          <a:xfrm>
            <a:off x="5729678" y="2033429"/>
            <a:ext cx="5068024" cy="369332"/>
            <a:chOff x="5612946" y="1148183"/>
            <a:chExt cx="5068024" cy="369332"/>
          </a:xfrm>
        </p:grpSpPr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B2C79414-EADA-4DAD-BEA0-C403744A4D8F}"/>
                </a:ext>
              </a:extLst>
            </p:cNvPr>
            <p:cNvCxnSpPr/>
            <p:nvPr/>
          </p:nvCxnSpPr>
          <p:spPr>
            <a:xfrm>
              <a:off x="5612946" y="1517515"/>
              <a:ext cx="311285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543CC8DB-7430-4A93-B19F-CCF0F672EBD3}"/>
                </a:ext>
              </a:extLst>
            </p:cNvPr>
            <p:cNvSpPr txBox="1"/>
            <p:nvPr/>
          </p:nvSpPr>
          <p:spPr>
            <a:xfrm>
              <a:off x="6096000" y="1148183"/>
              <a:ext cx="45849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100Mhz, differential end(PCIe)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E72BC5F-5EFE-49CD-80D5-4EB5EB8EA55F}"/>
              </a:ext>
            </a:extLst>
          </p:cNvPr>
          <p:cNvGrpSpPr/>
          <p:nvPr/>
        </p:nvGrpSpPr>
        <p:grpSpPr>
          <a:xfrm>
            <a:off x="5729678" y="2726046"/>
            <a:ext cx="5068024" cy="369332"/>
            <a:chOff x="5612946" y="1148183"/>
            <a:chExt cx="5068024" cy="369332"/>
          </a:xfrm>
        </p:grpSpPr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A4149352-E31A-40A5-9BD3-7152B1BC02C5}"/>
                </a:ext>
              </a:extLst>
            </p:cNvPr>
            <p:cNvCxnSpPr/>
            <p:nvPr/>
          </p:nvCxnSpPr>
          <p:spPr>
            <a:xfrm>
              <a:off x="5612946" y="1517515"/>
              <a:ext cx="311285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1BD6908-6937-44BA-B17E-A269736D083C}"/>
                </a:ext>
              </a:extLst>
            </p:cNvPr>
            <p:cNvSpPr txBox="1"/>
            <p:nvPr/>
          </p:nvSpPr>
          <p:spPr>
            <a:xfrm>
              <a:off x="6096000" y="1148183"/>
              <a:ext cx="45849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Optional(nice to have):3.3v, 33Mhz, single end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3EAD9205-A278-49E5-9A7D-0FECDCB595BE}"/>
              </a:ext>
            </a:extLst>
          </p:cNvPr>
          <p:cNvGrpSpPr/>
          <p:nvPr/>
        </p:nvGrpSpPr>
        <p:grpSpPr>
          <a:xfrm>
            <a:off x="5702160" y="833"/>
            <a:ext cx="3167888" cy="369332"/>
            <a:chOff x="5612946" y="1148183"/>
            <a:chExt cx="3167888" cy="369332"/>
          </a:xfrm>
        </p:grpSpPr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428044D7-3568-4CF2-8AFA-3D4DBC6ED2B4}"/>
                </a:ext>
              </a:extLst>
            </p:cNvPr>
            <p:cNvCxnSpPr/>
            <p:nvPr/>
          </p:nvCxnSpPr>
          <p:spPr>
            <a:xfrm>
              <a:off x="5612946" y="1517515"/>
              <a:ext cx="311285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B11D1297-3915-42D5-943B-450D525C1364}"/>
                </a:ext>
              </a:extLst>
            </p:cNvPr>
            <p:cNvSpPr txBox="1"/>
            <p:nvPr/>
          </p:nvSpPr>
          <p:spPr>
            <a:xfrm>
              <a:off x="6096000" y="1148183"/>
              <a:ext cx="26848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3.3v, 25Mhz, single end</a:t>
              </a:r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04B05A6D-88B6-4287-BF1F-B890C13B844D}"/>
              </a:ext>
            </a:extLst>
          </p:cNvPr>
          <p:cNvSpPr/>
          <p:nvPr/>
        </p:nvSpPr>
        <p:spPr>
          <a:xfrm>
            <a:off x="4507149" y="3598125"/>
            <a:ext cx="1167493" cy="316148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Clock generator 2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A79181C7-6C0C-45B8-8422-4D37141FDA9F}"/>
              </a:ext>
            </a:extLst>
          </p:cNvPr>
          <p:cNvGrpSpPr/>
          <p:nvPr/>
        </p:nvGrpSpPr>
        <p:grpSpPr>
          <a:xfrm>
            <a:off x="1857983" y="4825582"/>
            <a:ext cx="2704202" cy="646331"/>
            <a:chOff x="6076632" y="1148183"/>
            <a:chExt cx="2704202" cy="646331"/>
          </a:xfrm>
        </p:grpSpPr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ABC1D539-1500-49C9-A7BA-17A7083305FA}"/>
                </a:ext>
              </a:extLst>
            </p:cNvPr>
            <p:cNvCxnSpPr>
              <a:cxnSpLocks/>
            </p:cNvCxnSpPr>
            <p:nvPr/>
          </p:nvCxnSpPr>
          <p:spPr>
            <a:xfrm>
              <a:off x="6076632" y="1517515"/>
              <a:ext cx="2649166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A6592C18-E734-4725-8274-B3C5C2385BFF}"/>
                </a:ext>
              </a:extLst>
            </p:cNvPr>
            <p:cNvSpPr txBox="1"/>
            <p:nvPr/>
          </p:nvSpPr>
          <p:spPr>
            <a:xfrm>
              <a:off x="6251730" y="1148183"/>
              <a:ext cx="252910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Input clock source: 33MHz;single end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2228DCA6-6C6F-4927-BE4C-9B656C6A56F2}"/>
              </a:ext>
            </a:extLst>
          </p:cNvPr>
          <p:cNvGrpSpPr/>
          <p:nvPr/>
        </p:nvGrpSpPr>
        <p:grpSpPr>
          <a:xfrm>
            <a:off x="5729678" y="4091308"/>
            <a:ext cx="5068024" cy="369332"/>
            <a:chOff x="5612946" y="1148183"/>
            <a:chExt cx="5068024" cy="369332"/>
          </a:xfrm>
        </p:grpSpPr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259A4812-41D4-4971-9818-2ADF1A89BD59}"/>
                </a:ext>
              </a:extLst>
            </p:cNvPr>
            <p:cNvCxnSpPr/>
            <p:nvPr/>
          </p:nvCxnSpPr>
          <p:spPr>
            <a:xfrm>
              <a:off x="5612946" y="1517515"/>
              <a:ext cx="311285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B88539E0-3826-43B4-8E70-8883E3E6AA18}"/>
                </a:ext>
              </a:extLst>
            </p:cNvPr>
            <p:cNvSpPr txBox="1"/>
            <p:nvPr/>
          </p:nvSpPr>
          <p:spPr>
            <a:xfrm>
              <a:off x="6096000" y="1148183"/>
              <a:ext cx="45849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125Mhz, differential end(LVDS or LVPECL)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71B99FFF-F6FE-44E5-B872-4B271A188844}"/>
              </a:ext>
            </a:extLst>
          </p:cNvPr>
          <p:cNvGrpSpPr/>
          <p:nvPr/>
        </p:nvGrpSpPr>
        <p:grpSpPr>
          <a:xfrm>
            <a:off x="5729678" y="4825582"/>
            <a:ext cx="5068024" cy="369332"/>
            <a:chOff x="5612946" y="1148183"/>
            <a:chExt cx="5068024" cy="369332"/>
          </a:xfrm>
        </p:grpSpPr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316CEF54-C4B6-4AB6-87D0-6C325A26834E}"/>
                </a:ext>
              </a:extLst>
            </p:cNvPr>
            <p:cNvCxnSpPr/>
            <p:nvPr/>
          </p:nvCxnSpPr>
          <p:spPr>
            <a:xfrm>
              <a:off x="5612946" y="1517515"/>
              <a:ext cx="311285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A2BCCE89-FCA5-480F-B9B1-85A19E68E737}"/>
                </a:ext>
              </a:extLst>
            </p:cNvPr>
            <p:cNvSpPr txBox="1"/>
            <p:nvPr/>
          </p:nvSpPr>
          <p:spPr>
            <a:xfrm>
              <a:off x="6096000" y="1148183"/>
              <a:ext cx="45849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100Mhz, differential end(PCIe)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7B760137-FB7D-4D4E-ABAB-E1EB76013F18}"/>
              </a:ext>
            </a:extLst>
          </p:cNvPr>
          <p:cNvGrpSpPr/>
          <p:nvPr/>
        </p:nvGrpSpPr>
        <p:grpSpPr>
          <a:xfrm>
            <a:off x="5729678" y="5444909"/>
            <a:ext cx="5068024" cy="369332"/>
            <a:chOff x="5612946" y="1148183"/>
            <a:chExt cx="5068024" cy="369332"/>
          </a:xfrm>
        </p:grpSpPr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E8B58205-10DC-4A84-9183-B4B9688BBE00}"/>
                </a:ext>
              </a:extLst>
            </p:cNvPr>
            <p:cNvCxnSpPr/>
            <p:nvPr/>
          </p:nvCxnSpPr>
          <p:spPr>
            <a:xfrm>
              <a:off x="5612946" y="1517515"/>
              <a:ext cx="311285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588F8EF3-AEAA-424F-A46D-AC0DED0A5DC7}"/>
                </a:ext>
              </a:extLst>
            </p:cNvPr>
            <p:cNvSpPr txBox="1"/>
            <p:nvPr/>
          </p:nvSpPr>
          <p:spPr>
            <a:xfrm>
              <a:off x="6096000" y="1148183"/>
              <a:ext cx="45849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100Mhz, differential end(PCIe)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2F4B8C3-5DAE-414C-B1E4-2F6C99EFE048}"/>
              </a:ext>
            </a:extLst>
          </p:cNvPr>
          <p:cNvGrpSpPr/>
          <p:nvPr/>
        </p:nvGrpSpPr>
        <p:grpSpPr>
          <a:xfrm>
            <a:off x="5729678" y="6137526"/>
            <a:ext cx="5068024" cy="369332"/>
            <a:chOff x="5612946" y="1148183"/>
            <a:chExt cx="5068024" cy="369332"/>
          </a:xfrm>
        </p:grpSpPr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23B160F1-83E8-4BD0-80B6-2B4FFECED1F9}"/>
                </a:ext>
              </a:extLst>
            </p:cNvPr>
            <p:cNvCxnSpPr/>
            <p:nvPr/>
          </p:nvCxnSpPr>
          <p:spPr>
            <a:xfrm>
              <a:off x="5612946" y="1517515"/>
              <a:ext cx="311285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55E33A54-02E1-4216-BEC5-6CE732AF56D0}"/>
                </a:ext>
              </a:extLst>
            </p:cNvPr>
            <p:cNvSpPr txBox="1"/>
            <p:nvPr/>
          </p:nvSpPr>
          <p:spPr>
            <a:xfrm>
              <a:off x="6096000" y="1148183"/>
              <a:ext cx="45849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Optional(nice to have):3.3v, 33Mhz, single end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C611A924-472C-4B8F-9648-9331CFC75933}"/>
              </a:ext>
            </a:extLst>
          </p:cNvPr>
          <p:cNvGrpSpPr/>
          <p:nvPr/>
        </p:nvGrpSpPr>
        <p:grpSpPr>
          <a:xfrm>
            <a:off x="5702160" y="3412313"/>
            <a:ext cx="3167888" cy="369332"/>
            <a:chOff x="5612946" y="1148183"/>
            <a:chExt cx="3167888" cy="369332"/>
          </a:xfrm>
        </p:grpSpPr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24FD81E3-EBBD-45E1-B98A-8A38C5AA5C9D}"/>
                </a:ext>
              </a:extLst>
            </p:cNvPr>
            <p:cNvCxnSpPr/>
            <p:nvPr/>
          </p:nvCxnSpPr>
          <p:spPr>
            <a:xfrm>
              <a:off x="5612946" y="1517515"/>
              <a:ext cx="311285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927BC094-F9A7-4E29-B48B-B8B4B5E73CD3}"/>
                </a:ext>
              </a:extLst>
            </p:cNvPr>
            <p:cNvSpPr txBox="1"/>
            <p:nvPr/>
          </p:nvSpPr>
          <p:spPr>
            <a:xfrm>
              <a:off x="6096000" y="1148183"/>
              <a:ext cx="26848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3.3v, 25Mhz, single end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25321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2267562-9EC7-4177-8F35-C0FDE4D942C8}"/>
              </a:ext>
            </a:extLst>
          </p:cNvPr>
          <p:cNvSpPr/>
          <p:nvPr/>
        </p:nvSpPr>
        <p:spPr>
          <a:xfrm>
            <a:off x="4507149" y="186645"/>
            <a:ext cx="1167493" cy="1126585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Clock generator 3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7CB530C-E9ED-4E59-97C6-5E3D00C5AB38}"/>
              </a:ext>
            </a:extLst>
          </p:cNvPr>
          <p:cNvGrpSpPr/>
          <p:nvPr/>
        </p:nvGrpSpPr>
        <p:grpSpPr>
          <a:xfrm>
            <a:off x="1802947" y="402829"/>
            <a:ext cx="2704202" cy="646331"/>
            <a:chOff x="6076632" y="1148183"/>
            <a:chExt cx="2704202" cy="646331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783B193-64E6-47C4-8B9F-F2FE9CE202D5}"/>
                </a:ext>
              </a:extLst>
            </p:cNvPr>
            <p:cNvCxnSpPr>
              <a:cxnSpLocks/>
            </p:cNvCxnSpPr>
            <p:nvPr/>
          </p:nvCxnSpPr>
          <p:spPr>
            <a:xfrm>
              <a:off x="6076632" y="1517515"/>
              <a:ext cx="2649166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028F5AE-39F6-4B0C-9555-5F898FDEC39D}"/>
                </a:ext>
              </a:extLst>
            </p:cNvPr>
            <p:cNvSpPr txBox="1"/>
            <p:nvPr/>
          </p:nvSpPr>
          <p:spPr>
            <a:xfrm>
              <a:off x="6251730" y="1148183"/>
              <a:ext cx="252910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Input clock source: 25MHz;single end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CB6BF13-C146-4B1A-AA87-B44679EC666E}"/>
              </a:ext>
            </a:extLst>
          </p:cNvPr>
          <p:cNvGrpSpPr/>
          <p:nvPr/>
        </p:nvGrpSpPr>
        <p:grpSpPr>
          <a:xfrm>
            <a:off x="5669734" y="402829"/>
            <a:ext cx="5068024" cy="369332"/>
            <a:chOff x="5612946" y="1148183"/>
            <a:chExt cx="5068024" cy="369332"/>
          </a:xfrm>
        </p:grpSpPr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7C7F336F-8530-4A15-8913-F1258BD6B6A1}"/>
                </a:ext>
              </a:extLst>
            </p:cNvPr>
            <p:cNvCxnSpPr/>
            <p:nvPr/>
          </p:nvCxnSpPr>
          <p:spPr>
            <a:xfrm>
              <a:off x="5612946" y="1517515"/>
              <a:ext cx="311285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692D58D2-7203-48EA-A7AE-6797611EA33F}"/>
                </a:ext>
              </a:extLst>
            </p:cNvPr>
            <p:cNvSpPr txBox="1"/>
            <p:nvPr/>
          </p:nvSpPr>
          <p:spPr>
            <a:xfrm>
              <a:off x="6096000" y="1148183"/>
              <a:ext cx="45849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125Mhz, differential end(LVDS or LVPECL)</a:t>
              </a:r>
            </a:p>
          </p:txBody>
        </p:sp>
      </p:grpSp>
      <p:sp>
        <p:nvSpPr>
          <p:cNvPr id="47" name="Rectangle 46">
            <a:extLst>
              <a:ext uri="{FF2B5EF4-FFF2-40B4-BE49-F238E27FC236}">
                <a16:creationId xmlns:a16="http://schemas.microsoft.com/office/drawing/2014/main" id="{8BDCC929-7A54-48B7-B52F-AA231F2012C8}"/>
              </a:ext>
            </a:extLst>
          </p:cNvPr>
          <p:cNvSpPr/>
          <p:nvPr/>
        </p:nvSpPr>
        <p:spPr>
          <a:xfrm>
            <a:off x="4507149" y="2187723"/>
            <a:ext cx="1167493" cy="1126585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Clock generator 4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670FA0F3-CFD0-44B5-9205-01B39639B1A5}"/>
              </a:ext>
            </a:extLst>
          </p:cNvPr>
          <p:cNvGrpSpPr/>
          <p:nvPr/>
        </p:nvGrpSpPr>
        <p:grpSpPr>
          <a:xfrm>
            <a:off x="1802947" y="2403907"/>
            <a:ext cx="2704202" cy="646331"/>
            <a:chOff x="6076632" y="1148183"/>
            <a:chExt cx="2704202" cy="646331"/>
          </a:xfrm>
        </p:grpSpPr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66A0F21C-C16E-4735-8560-9043320D1EE3}"/>
                </a:ext>
              </a:extLst>
            </p:cNvPr>
            <p:cNvCxnSpPr>
              <a:cxnSpLocks/>
            </p:cNvCxnSpPr>
            <p:nvPr/>
          </p:nvCxnSpPr>
          <p:spPr>
            <a:xfrm>
              <a:off x="6076632" y="1517515"/>
              <a:ext cx="2649166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E226D2E5-5D95-4D22-86E5-8A12B7D45D86}"/>
                </a:ext>
              </a:extLst>
            </p:cNvPr>
            <p:cNvSpPr txBox="1"/>
            <p:nvPr/>
          </p:nvSpPr>
          <p:spPr>
            <a:xfrm>
              <a:off x="6251730" y="1148183"/>
              <a:ext cx="252910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Input clock source: 33MHz;single end</a:t>
              </a: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E51AF462-732D-434E-857B-944CC007BD2F}"/>
              </a:ext>
            </a:extLst>
          </p:cNvPr>
          <p:cNvGrpSpPr/>
          <p:nvPr/>
        </p:nvGrpSpPr>
        <p:grpSpPr>
          <a:xfrm>
            <a:off x="5669734" y="2403907"/>
            <a:ext cx="5068024" cy="369332"/>
            <a:chOff x="5612946" y="1148183"/>
            <a:chExt cx="5068024" cy="369332"/>
          </a:xfrm>
        </p:grpSpPr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7DE48E22-A217-4FDE-A9C5-A1ED80CA0901}"/>
                </a:ext>
              </a:extLst>
            </p:cNvPr>
            <p:cNvCxnSpPr/>
            <p:nvPr/>
          </p:nvCxnSpPr>
          <p:spPr>
            <a:xfrm>
              <a:off x="5612946" y="1517515"/>
              <a:ext cx="311285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48104597-A334-4433-A9EB-D1E77B723E82}"/>
                </a:ext>
              </a:extLst>
            </p:cNvPr>
            <p:cNvSpPr txBox="1"/>
            <p:nvPr/>
          </p:nvSpPr>
          <p:spPr>
            <a:xfrm>
              <a:off x="6096000" y="1148183"/>
              <a:ext cx="45849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125Mhz, differential end(LVDS or LVPECL)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39230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144</Words>
  <Application>Microsoft Office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Zhang, Ken</dc:creator>
  <cp:lastModifiedBy>Zhang, Ken</cp:lastModifiedBy>
  <cp:revision>4</cp:revision>
  <dcterms:created xsi:type="dcterms:W3CDTF">2023-06-02T03:18:52Z</dcterms:created>
  <dcterms:modified xsi:type="dcterms:W3CDTF">2023-06-02T03:54:49Z</dcterms:modified>
</cp:coreProperties>
</file>