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733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CB702-F691-4C29-9643-3E6D905FABBB}" type="datetimeFigureOut">
              <a:rPr kumimoji="1" lang="ja-JP" altLang="en-US" smtClean="0"/>
              <a:t>2020/5/20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0C0C0-479A-43BC-8973-CC36AB0643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5064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CB702-F691-4C29-9643-3E6D905FABBB}" type="datetimeFigureOut">
              <a:rPr kumimoji="1" lang="ja-JP" altLang="en-US" smtClean="0"/>
              <a:t>2020/5/20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0C0C0-479A-43BC-8973-CC36AB0643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8139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CB702-F691-4C29-9643-3E6D905FABBB}" type="datetimeFigureOut">
              <a:rPr kumimoji="1" lang="ja-JP" altLang="en-US" smtClean="0"/>
              <a:t>2020/5/20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0C0C0-479A-43BC-8973-CC36AB0643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3094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CB702-F691-4C29-9643-3E6D905FABBB}" type="datetimeFigureOut">
              <a:rPr kumimoji="1" lang="ja-JP" altLang="en-US" smtClean="0"/>
              <a:t>2020/5/20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0C0C0-479A-43BC-8973-CC36AB0643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0028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CB702-F691-4C29-9643-3E6D905FABBB}" type="datetimeFigureOut">
              <a:rPr kumimoji="1" lang="ja-JP" altLang="en-US" smtClean="0"/>
              <a:t>2020/5/20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0C0C0-479A-43BC-8973-CC36AB0643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4979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CB702-F691-4C29-9643-3E6D905FABBB}" type="datetimeFigureOut">
              <a:rPr kumimoji="1" lang="ja-JP" altLang="en-US" smtClean="0"/>
              <a:t>2020/5/20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0C0C0-479A-43BC-8973-CC36AB0643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6784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CB702-F691-4C29-9643-3E6D905FABBB}" type="datetimeFigureOut">
              <a:rPr kumimoji="1" lang="ja-JP" altLang="en-US" smtClean="0"/>
              <a:t>2020/5/20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0C0C0-479A-43BC-8973-CC36AB0643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3947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CB702-F691-4C29-9643-3E6D905FABBB}" type="datetimeFigureOut">
              <a:rPr kumimoji="1" lang="ja-JP" altLang="en-US" smtClean="0"/>
              <a:t>2020/5/20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0C0C0-479A-43BC-8973-CC36AB0643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8079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CB702-F691-4C29-9643-3E6D905FABBB}" type="datetimeFigureOut">
              <a:rPr kumimoji="1" lang="ja-JP" altLang="en-US" smtClean="0"/>
              <a:t>2020/5/20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0C0C0-479A-43BC-8973-CC36AB0643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0299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CB702-F691-4C29-9643-3E6D905FABBB}" type="datetimeFigureOut">
              <a:rPr kumimoji="1" lang="ja-JP" altLang="en-US" smtClean="0"/>
              <a:t>2020/5/20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0C0C0-479A-43BC-8973-CC36AB0643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9285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CB702-F691-4C29-9643-3E6D905FABBB}" type="datetimeFigureOut">
              <a:rPr kumimoji="1" lang="ja-JP" altLang="en-US" smtClean="0"/>
              <a:t>2020/5/20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0C0C0-479A-43BC-8973-CC36AB0643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9525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7CB702-F691-4C29-9643-3E6D905FABBB}" type="datetimeFigureOut">
              <a:rPr kumimoji="1" lang="ja-JP" altLang="en-US" smtClean="0"/>
              <a:t>2020/5/20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80C0C0-479A-43BC-8973-CC36AB0643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9191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" y="1710531"/>
            <a:ext cx="8016240" cy="430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498368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画面に合わせる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Company>Texas Instruments Incorporated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Takahashi, Noriyuki</dc:creator>
  <cp:lastModifiedBy>Takahashi, Noriyuki</cp:lastModifiedBy>
  <cp:revision>1</cp:revision>
  <dcterms:created xsi:type="dcterms:W3CDTF">2020-05-20T05:53:12Z</dcterms:created>
  <dcterms:modified xsi:type="dcterms:W3CDTF">2020-05-20T05:53:43Z</dcterms:modified>
</cp:coreProperties>
</file>