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56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1047" y="1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7EF96-0AC0-4623-B413-C32F5B9CEC82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B729-DAE9-4B0D-AE65-36559B61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7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53AFB-0F51-4DF7-B5E0-A80B71D9122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1C39-0C88-4296-AE83-DA4EBD59344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94295" y="6427799"/>
            <a:ext cx="3289348" cy="365125"/>
          </a:xfrm>
        </p:spPr>
        <p:txBody>
          <a:bodyPr/>
          <a:lstStyle/>
          <a:p>
            <a:r>
              <a:rPr lang="en-US" smtClean="0"/>
              <a:t>© 2015 SHENZHEN HORN AUDIO COMPANY, LTD.  Confidential – 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4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21C39-0C88-4296-AE83-DA4EBD593443}" type="slidenum">
              <a:rPr lang="en-US" sz="1600" smtClean="0"/>
              <a:t>1</a:t>
            </a:fld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8565" y="174946"/>
            <a:ext cx="7215187" cy="156966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>
              <a:buClr>
                <a:schemeClr val="accent3"/>
              </a:buClr>
              <a:defRPr/>
            </a:pPr>
            <a:r>
              <a:rPr lang="en-US" altLang="zh-CN" sz="1600" dirty="0" smtClean="0"/>
              <a:t>Test equipment </a:t>
            </a:r>
            <a:r>
              <a:rPr lang="en-US" altLang="ja-JP" sz="1600" dirty="0" smtClean="0"/>
              <a:t>:</a:t>
            </a:r>
            <a:r>
              <a:rPr lang="en-US" altLang="zh-CN" sz="1600" dirty="0" smtClean="0"/>
              <a:t> AP525 ,PC</a:t>
            </a:r>
          </a:p>
          <a:p>
            <a:pPr>
              <a:buClr>
                <a:schemeClr val="accent3"/>
              </a:buClr>
              <a:defRPr/>
            </a:pPr>
            <a:r>
              <a:rPr lang="en-US" altLang="zh-CN" sz="1600" dirty="0" smtClean="0"/>
              <a:t>Issue </a:t>
            </a:r>
            <a:r>
              <a:rPr lang="zh-CN" altLang="en-US" sz="1600" dirty="0" smtClean="0"/>
              <a:t>：</a:t>
            </a:r>
            <a:endParaRPr lang="en-US" altLang="zh-CN" sz="1600" dirty="0" smtClean="0"/>
          </a:p>
          <a:p>
            <a:pPr>
              <a:buClr>
                <a:schemeClr val="accent3"/>
              </a:buClr>
              <a:defRPr/>
            </a:pPr>
            <a:r>
              <a:rPr lang="en-US" altLang="zh-CN" sz="1600" dirty="0" smtClean="0"/>
              <a:t>1-headset power on  , connect Bluetooth 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the noise will impact battery voltage, then headset will have audio noise. </a:t>
            </a:r>
            <a:r>
              <a:rPr lang="en-US" altLang="zh-CN" sz="1600" dirty="0"/>
              <a:t> </a:t>
            </a:r>
            <a:endParaRPr lang="en-US" altLang="zh-CN" sz="1600" dirty="0" smtClean="0"/>
          </a:p>
          <a:p>
            <a:pPr>
              <a:buClr>
                <a:schemeClr val="accent3"/>
              </a:buClr>
              <a:defRPr/>
            </a:pPr>
            <a:r>
              <a:rPr lang="en-US" altLang="zh-CN" sz="1600" dirty="0" smtClean="0"/>
              <a:t>2-disconnect  Bluetooth , shutdown CC2564, then the noise will disappear. </a:t>
            </a:r>
          </a:p>
          <a:p>
            <a:pPr>
              <a:buClr>
                <a:schemeClr val="accent3"/>
              </a:buClr>
              <a:defRPr/>
            </a:pPr>
            <a:endParaRPr lang="en-US" altLang="zh-CN" sz="1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5930" y="1744606"/>
            <a:ext cx="198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Power on headset  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96488" y="1709608"/>
            <a:ext cx="180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Bluetooth </a:t>
            </a:r>
            <a:r>
              <a:rPr lang="en-US" altLang="zh-CN" dirty="0" smtClean="0"/>
              <a:t>match </a:t>
            </a:r>
            <a:endParaRPr lang="zh-CN" alt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371092" y="1710640"/>
            <a:ext cx="2000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Connect Bluetooth </a:t>
            </a:r>
            <a:endParaRPr lang="zh-CN" altLang="en-US" dirty="0" smtClean="0"/>
          </a:p>
        </p:txBody>
      </p:sp>
      <p:pic>
        <p:nvPicPr>
          <p:cNvPr id="2" name="图片 1" descr="开机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805" y="2188210"/>
            <a:ext cx="2186940" cy="1522730"/>
          </a:xfrm>
          <a:prstGeom prst="rect">
            <a:avLst/>
          </a:prstGeom>
        </p:spPr>
      </p:pic>
      <p:pic>
        <p:nvPicPr>
          <p:cNvPr id="3" name="图片 2" descr="进入配对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570" y="2188210"/>
            <a:ext cx="2219960" cy="1545590"/>
          </a:xfrm>
          <a:prstGeom prst="rect">
            <a:avLst/>
          </a:prstGeom>
        </p:spPr>
      </p:pic>
      <p:pic>
        <p:nvPicPr>
          <p:cNvPr id="6" name="图片 5" descr="连接蓝牙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7610" y="2188210"/>
            <a:ext cx="2187575" cy="1522730"/>
          </a:xfrm>
          <a:prstGeom prst="rect">
            <a:avLst/>
          </a:prstGeom>
        </p:spPr>
      </p:pic>
      <p:sp>
        <p:nvSpPr>
          <p:cNvPr id="7" name="TextBox 12"/>
          <p:cNvSpPr txBox="1"/>
          <p:nvPr/>
        </p:nvSpPr>
        <p:spPr>
          <a:xfrm>
            <a:off x="-20105" y="3957881"/>
            <a:ext cx="225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Disconnect Bluetooth </a:t>
            </a:r>
            <a:endParaRPr lang="zh-CN" altLang="en-US" dirty="0"/>
          </a:p>
        </p:txBody>
      </p:sp>
      <p:pic>
        <p:nvPicPr>
          <p:cNvPr id="8" name="图片 7" descr="断开蓝牙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805" y="4412615"/>
            <a:ext cx="2186940" cy="1522730"/>
          </a:xfrm>
          <a:prstGeom prst="rect">
            <a:avLst/>
          </a:prstGeom>
        </p:spPr>
      </p:pic>
      <p:pic>
        <p:nvPicPr>
          <p:cNvPr id="9" name="图片 8" descr="断开蓝牙电源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9135" y="4412615"/>
            <a:ext cx="2145030" cy="149352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896706" y="3957881"/>
            <a:ext cx="282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Shutdown Bluetooth power </a:t>
            </a:r>
            <a:endParaRPr lang="zh-CN" altLang="en-US" dirty="0"/>
          </a:p>
        </p:txBody>
      </p:sp>
      <p:sp>
        <p:nvSpPr>
          <p:cNvPr id="10" name="Oval 9"/>
          <p:cNvSpPr/>
          <p:nvPr/>
        </p:nvSpPr>
        <p:spPr>
          <a:xfrm>
            <a:off x="7162800" y="2949575"/>
            <a:ext cx="1143000" cy="631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0" y="388620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Abnormal noise 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7734300" y="3657600"/>
            <a:ext cx="152400" cy="228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8" y="914400"/>
            <a:ext cx="8262422" cy="608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4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_Fox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5334000" cy="443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1066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CC2564 T</a:t>
            </a:r>
            <a:r>
              <a:rPr lang="en-US" altLang="zh-CN" dirty="0" smtClean="0"/>
              <a:t>op layout </a:t>
            </a:r>
          </a:p>
          <a:p>
            <a:r>
              <a:rPr lang="en-US" altLang="zh-CN" dirty="0" smtClean="0"/>
              <a:t>R49, C41 has large noise that will impact battery voltage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_Foxm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6200" cy="28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_Foxma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3886200" cy="258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_Foxm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"/>
            <a:ext cx="417764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2895600"/>
            <a:ext cx="865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LAYER2</a:t>
            </a:r>
          </a:p>
        </p:txBody>
      </p:sp>
      <p:sp>
        <p:nvSpPr>
          <p:cNvPr id="5" name="Rectangle 4"/>
          <p:cNvSpPr/>
          <p:nvPr/>
        </p:nvSpPr>
        <p:spPr>
          <a:xfrm>
            <a:off x="5923498" y="2902982"/>
            <a:ext cx="865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LAYER3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6500852"/>
            <a:ext cx="886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Bottom</a:t>
            </a:r>
          </a:p>
        </p:txBody>
      </p:sp>
    </p:spTree>
    <p:extLst>
      <p:ext uri="{BB962C8B-B14F-4D97-AF65-F5344CB8AC3E}">
        <p14:creationId xmlns:p14="http://schemas.microsoft.com/office/powerpoint/2010/main" val="41065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896050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74</Words>
  <Application>Microsoft Office PowerPoint</Application>
  <PresentationFormat>On-screen Show (4:3)</PresentationFormat>
  <Paragraphs>17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Huang, Haiwen</dc:creator>
  <cp:lastModifiedBy>Windows User</cp:lastModifiedBy>
  <cp:revision>4</cp:revision>
  <dcterms:created xsi:type="dcterms:W3CDTF">2006-08-16T00:00:00Z</dcterms:created>
  <dcterms:modified xsi:type="dcterms:W3CDTF">2020-04-16T04:05:12Z</dcterms:modified>
</cp:coreProperties>
</file>