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90" d="100"/>
          <a:sy n="90" d="100"/>
        </p:scale>
        <p:origin x="-140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3" y="114300"/>
            <a:ext cx="5781675" cy="66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57310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Zhiyong He</dc:creator>
  <cp:lastModifiedBy>Zhiyong He</cp:lastModifiedBy>
  <cp:revision>3</cp:revision>
  <dcterms:created xsi:type="dcterms:W3CDTF">2006-08-16T00:00:00Z</dcterms:created>
  <dcterms:modified xsi:type="dcterms:W3CDTF">2015-07-22T11:49:34Z</dcterms:modified>
</cp:coreProperties>
</file>