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032"/>
            <a:ext cx="5212976" cy="681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188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Zhiyong He</dc:creator>
  <cp:lastModifiedBy>Zhiyong He</cp:lastModifiedBy>
  <cp:revision>1</cp:revision>
  <dcterms:created xsi:type="dcterms:W3CDTF">2006-08-16T00:00:00Z</dcterms:created>
  <dcterms:modified xsi:type="dcterms:W3CDTF">2015-07-24T13:13:40Z</dcterms:modified>
</cp:coreProperties>
</file>