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1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937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42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474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141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031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8430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0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5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924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95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033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B5A92-2F40-4A61-8826-90BE33D1DDE7}" type="datetimeFigureOut">
              <a:rPr lang="zh-CN" altLang="en-US" smtClean="0"/>
              <a:t>2019/4/15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DFA2-D783-4F13-A9CA-ED5F77CC76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504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8870" y="1965960"/>
            <a:ext cx="4457700" cy="411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42" y="1965960"/>
            <a:ext cx="4371975" cy="2952750"/>
          </a:xfrm>
          <a:prstGeom prst="rect">
            <a:avLst/>
          </a:prstGeom>
        </p:spPr>
      </p:pic>
      <p:sp>
        <p:nvSpPr>
          <p:cNvPr id="7" name="上弧形箭头 6"/>
          <p:cNvSpPr/>
          <p:nvPr/>
        </p:nvSpPr>
        <p:spPr>
          <a:xfrm rot="21347779">
            <a:off x="1371600" y="1531619"/>
            <a:ext cx="5303520" cy="86868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下弧形箭头 7"/>
          <p:cNvSpPr/>
          <p:nvPr/>
        </p:nvSpPr>
        <p:spPr>
          <a:xfrm rot="20186288">
            <a:off x="2526030" y="3459204"/>
            <a:ext cx="4514850" cy="88011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9669780" y="4011930"/>
            <a:ext cx="468630" cy="41148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9625965" y="4507230"/>
            <a:ext cx="468630" cy="41148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9625965" y="3408045"/>
            <a:ext cx="468630" cy="41148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9324975" y="2900363"/>
            <a:ext cx="468630" cy="41148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8856345" y="2574460"/>
            <a:ext cx="468630" cy="41148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8332470" y="2387770"/>
            <a:ext cx="468630" cy="41148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7733434" y="2488883"/>
            <a:ext cx="468630" cy="41148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7395210" y="1165860"/>
            <a:ext cx="2164080" cy="582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cxnSp>
        <p:nvCxnSpPr>
          <p:cNvPr id="18" name="直接箭头连接符 17"/>
          <p:cNvCxnSpPr/>
          <p:nvPr/>
        </p:nvCxnSpPr>
        <p:spPr>
          <a:xfrm>
            <a:off x="8332470" y="4078933"/>
            <a:ext cx="2324100" cy="839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8363037" y="4113461"/>
            <a:ext cx="2106843" cy="1091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V="1">
            <a:off x="8363037" y="2171700"/>
            <a:ext cx="323763" cy="1907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V="1">
            <a:off x="8387715" y="2125980"/>
            <a:ext cx="179070" cy="1952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5154064" y="71845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 smtClean="0"/>
              <a:t>The phase angle difference for each two sample points is not consistent as shown in the following figure </a:t>
            </a:r>
            <a:endParaRPr lang="zh-CN" altLang="en-US" dirty="0"/>
          </a:p>
        </p:txBody>
      </p:sp>
      <p:cxnSp>
        <p:nvCxnSpPr>
          <p:cNvPr id="27" name="直接箭头连接符 26"/>
          <p:cNvCxnSpPr/>
          <p:nvPr/>
        </p:nvCxnSpPr>
        <p:spPr>
          <a:xfrm>
            <a:off x="7840980" y="1381333"/>
            <a:ext cx="262890" cy="890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60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2</cp:revision>
  <dcterms:created xsi:type="dcterms:W3CDTF">2019-04-15T02:57:34Z</dcterms:created>
  <dcterms:modified xsi:type="dcterms:W3CDTF">2019-04-15T03:13:57Z</dcterms:modified>
</cp:coreProperties>
</file>