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2" r:id="rId2"/>
    <p:sldId id="283" r:id="rId3"/>
    <p:sldId id="280" r:id="rId4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598" autoAdjust="0"/>
  </p:normalViewPr>
  <p:slideViewPr>
    <p:cSldViewPr snapToGrid="0">
      <p:cViewPr>
        <p:scale>
          <a:sx n="75" d="100"/>
          <a:sy n="75" d="100"/>
        </p:scale>
        <p:origin x="784" y="436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56947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emf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A0B280C-6EAE-4C88-AB20-99B2D719D07D}"/>
              </a:ext>
            </a:extLst>
          </p:cNvPr>
          <p:cNvSpPr/>
          <p:nvPr/>
        </p:nvSpPr>
        <p:spPr>
          <a:xfrm>
            <a:off x="143493" y="141477"/>
            <a:ext cx="8010744" cy="4387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6D51D-4947-48F9-BD02-74504CE0E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599FAD-A579-463F-84E3-E57CF975ECD1}"/>
              </a:ext>
            </a:extLst>
          </p:cNvPr>
          <p:cNvSpPr/>
          <p:nvPr/>
        </p:nvSpPr>
        <p:spPr>
          <a:xfrm>
            <a:off x="1430710" y="722072"/>
            <a:ext cx="891660" cy="5727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I113</a:t>
            </a:r>
          </a:p>
          <a:p>
            <a:pPr algn="ctr"/>
            <a:r>
              <a:rPr lang="en-US" altLang="zh-TW" sz="1200" b="1" i="1" dirty="0">
                <a:solidFill>
                  <a:schemeClr val="tx1"/>
                </a:solidFill>
              </a:rPr>
              <a:t>-23.16dB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1423BD6-EF62-491F-851B-4557D6F3C392}"/>
              </a:ext>
            </a:extLst>
          </p:cNvPr>
          <p:cNvSpPr/>
          <p:nvPr/>
        </p:nvSpPr>
        <p:spPr>
          <a:xfrm>
            <a:off x="797249" y="1082767"/>
            <a:ext cx="302205" cy="141477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7F97BE-CB9F-4CAF-A3B0-AEA76000B757}"/>
              </a:ext>
            </a:extLst>
          </p:cNvPr>
          <p:cNvSpPr txBox="1"/>
          <p:nvPr/>
        </p:nvSpPr>
        <p:spPr>
          <a:xfrm>
            <a:off x="567103" y="684489"/>
            <a:ext cx="8194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0+/-14.4V</a:t>
            </a:r>
          </a:p>
          <a:p>
            <a:r>
              <a:rPr lang="en-US" sz="1100" b="1" dirty="0"/>
              <a:t>(28.8Vpp)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AF1C695-85CC-4720-950D-6577B25FD467}"/>
              </a:ext>
            </a:extLst>
          </p:cNvPr>
          <p:cNvSpPr/>
          <p:nvPr/>
        </p:nvSpPr>
        <p:spPr>
          <a:xfrm>
            <a:off x="2658881" y="829766"/>
            <a:ext cx="302205" cy="141477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3F4E82-971D-4AF0-A38B-5BCE6436BF23}"/>
              </a:ext>
            </a:extLst>
          </p:cNvPr>
          <p:cNvSpPr txBox="1"/>
          <p:nvPr/>
        </p:nvSpPr>
        <p:spPr>
          <a:xfrm>
            <a:off x="2508457" y="1019255"/>
            <a:ext cx="6238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/>
              <a:t>4+/-1V</a:t>
            </a:r>
          </a:p>
          <a:p>
            <a:pPr algn="ctr"/>
            <a:r>
              <a:rPr lang="en-US" sz="1100" b="1" dirty="0"/>
              <a:t>(2Vpp)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BA3F06-333D-412D-88E9-5F0D9C4940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2912" b="34587"/>
          <a:stretch/>
        </p:blipFill>
        <p:spPr>
          <a:xfrm>
            <a:off x="143493" y="1617289"/>
            <a:ext cx="4856481" cy="21289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78A469-9F57-4A95-B806-66EEE893E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104" y="141477"/>
            <a:ext cx="2839215" cy="22880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035C3EB-6A2D-4CA0-A24F-DDEE4399FE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4104" y="2571750"/>
            <a:ext cx="2839215" cy="1915174"/>
          </a:xfrm>
          <a:prstGeom prst="rect">
            <a:avLst/>
          </a:prstGeom>
        </p:spPr>
      </p:pic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C8ED09C6-C3DA-4353-AD72-EBE641043A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147632"/>
              </p:ext>
            </p:extLst>
          </p:nvPr>
        </p:nvGraphicFramePr>
        <p:xfrm>
          <a:off x="1430710" y="3931961"/>
          <a:ext cx="990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Packager Shell Object" showAsIcon="1" r:id="rId6" imgW="990609" imgH="527141" progId="Package">
                  <p:embed/>
                </p:oleObj>
              </mc:Choice>
              <mc:Fallback>
                <p:oleObj name="Packager Shell Object" showAsIcon="1" r:id="rId6" imgW="990609" imgH="527141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30710" y="3931961"/>
                        <a:ext cx="99060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55624DA2-61CA-4DCA-8F6C-DF55C7F9188E}"/>
              </a:ext>
            </a:extLst>
          </p:cNvPr>
          <p:cNvSpPr txBox="1">
            <a:spLocks/>
          </p:cNvSpPr>
          <p:nvPr/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/>
              <a:t>I113</a:t>
            </a:r>
          </a:p>
        </p:txBody>
      </p:sp>
    </p:spTree>
    <p:extLst>
      <p:ext uri="{BB962C8B-B14F-4D97-AF65-F5344CB8AC3E}">
        <p14:creationId xmlns:p14="http://schemas.microsoft.com/office/powerpoint/2010/main" val="75740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A70A0F5B-90A2-4058-BE0B-F797F4012E85}"/>
              </a:ext>
            </a:extLst>
          </p:cNvPr>
          <p:cNvSpPr/>
          <p:nvPr/>
        </p:nvSpPr>
        <p:spPr>
          <a:xfrm>
            <a:off x="143493" y="141477"/>
            <a:ext cx="8010744" cy="43875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3776A-E1AD-4B91-8D99-5818051C8E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EA532-6865-42F9-AC05-6E397A02AF8F}"/>
              </a:ext>
            </a:extLst>
          </p:cNvPr>
          <p:cNvSpPr/>
          <p:nvPr/>
        </p:nvSpPr>
        <p:spPr>
          <a:xfrm>
            <a:off x="1253262" y="1732206"/>
            <a:ext cx="1963917" cy="150712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I118 OPA1692</a:t>
            </a:r>
          </a:p>
          <a:p>
            <a:pPr algn="ctr"/>
            <a:endParaRPr lang="en-US" sz="12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TW" sz="1200" b="1" i="1" dirty="0">
                <a:solidFill>
                  <a:schemeClr val="tx1"/>
                </a:solidFill>
              </a:rPr>
              <a:t>-2.85dB(single)</a:t>
            </a:r>
          </a:p>
          <a:p>
            <a:pPr algn="ctr"/>
            <a:r>
              <a:rPr lang="en-US" sz="1200" b="1" i="1" dirty="0">
                <a:solidFill>
                  <a:schemeClr val="tx1"/>
                </a:solidFill>
              </a:rPr>
              <a:t>-8.87dB(differential)</a:t>
            </a:r>
          </a:p>
          <a:p>
            <a:pPr algn="ctr"/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38487F1-FAE3-42D5-8FE8-C67559C7A58B}"/>
              </a:ext>
            </a:extLst>
          </p:cNvPr>
          <p:cNvSpPr/>
          <p:nvPr/>
        </p:nvSpPr>
        <p:spPr>
          <a:xfrm>
            <a:off x="573834" y="2093474"/>
            <a:ext cx="302205" cy="141477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540DE2-0B71-43D1-A0AD-CF21A3B87380}"/>
              </a:ext>
            </a:extLst>
          </p:cNvPr>
          <p:cNvSpPr txBox="1"/>
          <p:nvPr/>
        </p:nvSpPr>
        <p:spPr>
          <a:xfrm>
            <a:off x="443286" y="1662587"/>
            <a:ext cx="6238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/>
              <a:t>4+/-1V</a:t>
            </a:r>
          </a:p>
          <a:p>
            <a:pPr algn="ctr"/>
            <a:r>
              <a:rPr lang="en-US" sz="1100" b="1" dirty="0"/>
              <a:t>(2Vpp)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D2BD34E-B05A-4B83-BDE7-ECB7B6082893}"/>
              </a:ext>
            </a:extLst>
          </p:cNvPr>
          <p:cNvSpPr/>
          <p:nvPr/>
        </p:nvSpPr>
        <p:spPr>
          <a:xfrm>
            <a:off x="3445703" y="2077700"/>
            <a:ext cx="302205" cy="141477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FAC3CA-5831-40F9-BF22-ACFC17335AA0}"/>
              </a:ext>
            </a:extLst>
          </p:cNvPr>
          <p:cNvSpPr txBox="1"/>
          <p:nvPr/>
        </p:nvSpPr>
        <p:spPr>
          <a:xfrm>
            <a:off x="3199479" y="1683817"/>
            <a:ext cx="8194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100" b="1" dirty="0"/>
              <a:t>4+/-0.72V</a:t>
            </a:r>
            <a:endParaRPr lang="en-US" sz="1100" b="1" dirty="0"/>
          </a:p>
          <a:p>
            <a:pPr algn="ctr"/>
            <a:r>
              <a:rPr lang="en-US" altLang="zh-TW" sz="1100" b="1" dirty="0"/>
              <a:t>(</a:t>
            </a:r>
            <a:r>
              <a:rPr lang="en-US" sz="1100" b="1" dirty="0"/>
              <a:t>1.44Vpp</a:t>
            </a:r>
            <a:r>
              <a:rPr lang="en-US" altLang="zh-TW" sz="1100" b="1" dirty="0"/>
              <a:t>)</a:t>
            </a:r>
            <a:endParaRPr lang="en-US" sz="1100" b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A3270B1-63DC-4477-B0DA-35AA4E2E659E}"/>
              </a:ext>
            </a:extLst>
          </p:cNvPr>
          <p:cNvSpPr/>
          <p:nvPr/>
        </p:nvSpPr>
        <p:spPr>
          <a:xfrm>
            <a:off x="573834" y="2817000"/>
            <a:ext cx="302205" cy="141477"/>
          </a:xfrm>
          <a:prstGeom prst="rightArrow">
            <a:avLst/>
          </a:prstGeom>
          <a:solidFill>
            <a:schemeClr val="tx2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67FD86-D58E-4854-B4A2-4B8937AFE969}"/>
              </a:ext>
            </a:extLst>
          </p:cNvPr>
          <p:cNvSpPr txBox="1"/>
          <p:nvPr/>
        </p:nvSpPr>
        <p:spPr>
          <a:xfrm>
            <a:off x="443286" y="2386113"/>
            <a:ext cx="6238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/>
              <a:t>4+/-2V</a:t>
            </a:r>
          </a:p>
          <a:p>
            <a:pPr algn="ctr"/>
            <a:r>
              <a:rPr lang="en-US" sz="1100" b="1" dirty="0"/>
              <a:t>(4Vpp)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D78000-EB80-4E1E-A062-409D554647DC}"/>
              </a:ext>
            </a:extLst>
          </p:cNvPr>
          <p:cNvSpPr txBox="1"/>
          <p:nvPr/>
        </p:nvSpPr>
        <p:spPr>
          <a:xfrm>
            <a:off x="423458" y="2164212"/>
            <a:ext cx="8531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 ended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4C2531-DE6C-472C-9C4F-3D87EE1C43E5}"/>
              </a:ext>
            </a:extLst>
          </p:cNvPr>
          <p:cNvSpPr txBox="1"/>
          <p:nvPr/>
        </p:nvSpPr>
        <p:spPr>
          <a:xfrm>
            <a:off x="375158" y="2887738"/>
            <a:ext cx="760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differential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9B1AE04-D51C-430F-A1CB-F81B9E78B206}"/>
              </a:ext>
            </a:extLst>
          </p:cNvPr>
          <p:cNvSpPr/>
          <p:nvPr/>
        </p:nvSpPr>
        <p:spPr>
          <a:xfrm>
            <a:off x="3422388" y="2817000"/>
            <a:ext cx="302205" cy="141477"/>
          </a:xfrm>
          <a:prstGeom prst="rightArrow">
            <a:avLst/>
          </a:prstGeom>
          <a:solidFill>
            <a:schemeClr val="tx2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AE3ABB-0DBC-4F50-B324-CF4BC618BDB8}"/>
              </a:ext>
            </a:extLst>
          </p:cNvPr>
          <p:cNvSpPr txBox="1"/>
          <p:nvPr/>
        </p:nvSpPr>
        <p:spPr>
          <a:xfrm>
            <a:off x="3176164" y="2423117"/>
            <a:ext cx="8194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100" b="1" dirty="0"/>
              <a:t>4+/-0.72V</a:t>
            </a:r>
            <a:endParaRPr lang="en-US" sz="1100" b="1" dirty="0"/>
          </a:p>
          <a:p>
            <a:pPr algn="ctr"/>
            <a:r>
              <a:rPr lang="en-US" altLang="zh-TW" sz="1100" b="1" dirty="0"/>
              <a:t>(</a:t>
            </a:r>
            <a:r>
              <a:rPr lang="en-US" sz="1100" b="1" dirty="0"/>
              <a:t>1.44Vpp</a:t>
            </a:r>
            <a:r>
              <a:rPr lang="en-US" altLang="zh-TW" sz="1100" b="1" dirty="0"/>
              <a:t>)</a:t>
            </a:r>
            <a:endParaRPr lang="en-US" sz="1100" b="1" dirty="0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CF101E8-B1C1-4BED-A930-91AF371EF9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84507"/>
              </p:ext>
            </p:extLst>
          </p:nvPr>
        </p:nvGraphicFramePr>
        <p:xfrm>
          <a:off x="2899771" y="4030646"/>
          <a:ext cx="8445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Packager Shell Object" showAsIcon="1" r:id="rId3" imgW="844488" imgH="527015" progId="Package">
                  <p:embed/>
                </p:oleObj>
              </mc:Choice>
              <mc:Fallback>
                <p:oleObj name="Packager Shell Object" showAsIcon="1" r:id="rId3" imgW="844488" imgH="527015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9771" y="4030646"/>
                        <a:ext cx="84455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50C96F22-48A0-43B9-8049-7063406C0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280333"/>
              </p:ext>
            </p:extLst>
          </p:nvPr>
        </p:nvGraphicFramePr>
        <p:xfrm>
          <a:off x="1788618" y="4031421"/>
          <a:ext cx="10985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Packager Shell Object" showAsIcon="1" r:id="rId5" imgW="1098559" imgH="527015" progId="Package">
                  <p:embed/>
                </p:oleObj>
              </mc:Choice>
              <mc:Fallback>
                <p:oleObj name="Packager Shell Object" showAsIcon="1" r:id="rId5" imgW="1098559" imgH="527015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8618" y="4031421"/>
                        <a:ext cx="109855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7F835B54-F46B-4665-BDE5-821AA70DFB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446258"/>
              </p:ext>
            </p:extLst>
          </p:nvPr>
        </p:nvGraphicFramePr>
        <p:xfrm>
          <a:off x="690894" y="4037311"/>
          <a:ext cx="10985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Packager Shell Object" showAsIcon="1" r:id="rId7" imgW="1098559" imgH="527015" progId="Package">
                  <p:embed/>
                </p:oleObj>
              </mc:Choice>
              <mc:Fallback>
                <p:oleObj name="Packager Shell Object" showAsIcon="1" r:id="rId7" imgW="1098559" imgH="527015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0894" y="4037311"/>
                        <a:ext cx="109855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>
            <a:extLst>
              <a:ext uri="{FF2B5EF4-FFF2-40B4-BE49-F238E27FC236}">
                <a16:creationId xmlns:a16="http://schemas.microsoft.com/office/drawing/2014/main" id="{30559B10-49BA-4DCA-95C4-0435226C2A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50599" y="369178"/>
            <a:ext cx="4413376" cy="3843048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id="{E81D276A-BEDB-4F51-9AFD-A6556BA4804F}"/>
              </a:ext>
            </a:extLst>
          </p:cNvPr>
          <p:cNvSpPr txBox="1">
            <a:spLocks/>
          </p:cNvSpPr>
          <p:nvPr/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/>
              <a:t>I118</a:t>
            </a:r>
          </a:p>
        </p:txBody>
      </p:sp>
    </p:spTree>
    <p:extLst>
      <p:ext uri="{BB962C8B-B14F-4D97-AF65-F5344CB8AC3E}">
        <p14:creationId xmlns:p14="http://schemas.microsoft.com/office/powerpoint/2010/main" val="302054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11F7C-2E95-4F56-87E1-1924E1E21E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14413A-A6A8-4235-8EDB-ECA110837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1498" y="898232"/>
            <a:ext cx="3834510" cy="13602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9014A2-ABE6-48A2-B152-6CED8A5E8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499" y="2897801"/>
            <a:ext cx="3834510" cy="13126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2B62A7-49CF-4D69-A8EC-065EBCCA5C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75" y="1318964"/>
            <a:ext cx="3921813" cy="246929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C624F608-C3E2-48C2-8D25-FDF4C8E2B524}"/>
              </a:ext>
            </a:extLst>
          </p:cNvPr>
          <p:cNvSpPr txBox="1">
            <a:spLocks/>
          </p:cNvSpPr>
          <p:nvPr/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/>
              <a:t>I118</a:t>
            </a:r>
          </a:p>
        </p:txBody>
      </p:sp>
    </p:spTree>
    <p:extLst>
      <p:ext uri="{BB962C8B-B14F-4D97-AF65-F5344CB8AC3E}">
        <p14:creationId xmlns:p14="http://schemas.microsoft.com/office/powerpoint/2010/main" val="304017265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1DEEB12-3F7F-4BE3-B768-E7C36D2DAFC2}" vid="{F211C862-33B5-4D62-9C83-03F82420E1F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Selective Disclosure-template-2021</Template>
  <TotalTime>37025</TotalTime>
  <Words>60</Words>
  <Application>Microsoft Office PowerPoint</Application>
  <PresentationFormat>On-screen Show (16:9)</PresentationFormat>
  <Paragraphs>26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FinalPowerpoint</vt:lpstr>
      <vt:lpstr>Packager Shell Object</vt:lpstr>
      <vt:lpstr>Package</vt:lpstr>
      <vt:lpstr>PowerPoint Presentation</vt:lpstr>
      <vt:lpstr>PowerPoint Presentation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Panacek, Jiri</dc:creator>
  <cp:keywords>Selective Disclosure</cp:keywords>
  <cp:lastModifiedBy>Chou, Roy</cp:lastModifiedBy>
  <cp:revision>523</cp:revision>
  <dcterms:created xsi:type="dcterms:W3CDTF">2022-03-09T12:14:31Z</dcterms:created>
  <dcterms:modified xsi:type="dcterms:W3CDTF">2025-03-18T03:07:51Z</dcterms:modified>
</cp:coreProperties>
</file>