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0" r:id="rId2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9900"/>
    <a:srgbClr val="AAAAA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65" autoAdjust="0"/>
    <p:restoredTop sz="94598" autoAdjust="0"/>
  </p:normalViewPr>
  <p:slideViewPr>
    <p:cSldViewPr snapToGrid="0">
      <p:cViewPr varScale="1">
        <p:scale>
          <a:sx n="146" d="100"/>
          <a:sy n="146" d="100"/>
        </p:scale>
        <p:origin x="882" y="120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07157"/>
            <a:ext cx="2141537" cy="430172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07157"/>
            <a:ext cx="6275388" cy="43017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AC919B-4D01-4240-BDFD-860B66B0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04195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557F9C-1201-3A47-8D2D-7E98BF45F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70401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D158AE-82CC-924D-B2D9-111EE21E38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62832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C35851-DCE0-F247-A73D-CE5DAF7E1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7957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6DE67D-74D6-E24F-A53E-44A9C5B75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98706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552890-0675-5942-BD45-247DCD612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4" y="86"/>
            <a:ext cx="9166479" cy="5143413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12526" y="4706938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270272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06B6E4-36B5-2A4D-8795-84CABEE4FA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7E7816-A48B-4805-9A47-CE865F4F101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89474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3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453747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4F9D5-5691-4CD5-BDD6-34BD34B5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3"/>
            <a:ext cx="8458200" cy="344083"/>
          </a:xfrm>
        </p:spPr>
        <p:txBody>
          <a:bodyPr/>
          <a:lstStyle/>
          <a:p>
            <a:r>
              <a:rPr lang="en-US" sz="1600" dirty="0"/>
              <a:t>Enter PBTL mode for CH1/2,  BTL mode for CH3 and CH4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DCE88-763C-40EF-9596-B1A94CD271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A236E7-FF89-480C-9424-599D247C8865}"/>
              </a:ext>
            </a:extLst>
          </p:cNvPr>
          <p:cNvSpPr txBox="1"/>
          <p:nvPr/>
        </p:nvSpPr>
        <p:spPr>
          <a:xfrm>
            <a:off x="231775" y="1552516"/>
            <a:ext cx="18261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2. Set buttons on EVM as below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DC9EC3-0E8B-4B12-ADFC-35A04E3B4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55" y="1735640"/>
            <a:ext cx="1220374" cy="11104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A748EA-5FB0-49D9-9D7C-07BD77BFA79C}"/>
              </a:ext>
            </a:extLst>
          </p:cNvPr>
          <p:cNvSpPr txBox="1"/>
          <p:nvPr/>
        </p:nvSpPr>
        <p:spPr>
          <a:xfrm>
            <a:off x="706893" y="1768439"/>
            <a:ext cx="345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C6B176-C4E7-4059-B17D-24CFEC46FC06}"/>
              </a:ext>
            </a:extLst>
          </p:cNvPr>
          <p:cNvSpPr txBox="1"/>
          <p:nvPr/>
        </p:nvSpPr>
        <p:spPr>
          <a:xfrm>
            <a:off x="706893" y="2022518"/>
            <a:ext cx="345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9E468F-C31D-4713-8AB1-480163DCBDB3}"/>
              </a:ext>
            </a:extLst>
          </p:cNvPr>
          <p:cNvSpPr txBox="1"/>
          <p:nvPr/>
        </p:nvSpPr>
        <p:spPr>
          <a:xfrm>
            <a:off x="706893" y="2440585"/>
            <a:ext cx="345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B4220B-90A1-43EC-89BF-2A5DC4100B8E}"/>
              </a:ext>
            </a:extLst>
          </p:cNvPr>
          <p:cNvSpPr txBox="1"/>
          <p:nvPr/>
        </p:nvSpPr>
        <p:spPr>
          <a:xfrm>
            <a:off x="531529" y="2230693"/>
            <a:ext cx="583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down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0293E4-BCE4-49C8-A0BC-3E7443DF0AAC}"/>
              </a:ext>
            </a:extLst>
          </p:cNvPr>
          <p:cNvSpPr txBox="1"/>
          <p:nvPr/>
        </p:nvSpPr>
        <p:spPr>
          <a:xfrm>
            <a:off x="1" y="2822329"/>
            <a:ext cx="265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3. Toggle PDN button, set buttons on EVM as below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FB1BD9-2DA7-402B-A59F-73B3D66CC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50" y="3081428"/>
            <a:ext cx="1256628" cy="13836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15A9C7D-034B-4172-8AA5-15A64FFD8B12}"/>
              </a:ext>
            </a:extLst>
          </p:cNvPr>
          <p:cNvSpPr txBox="1"/>
          <p:nvPr/>
        </p:nvSpPr>
        <p:spPr>
          <a:xfrm>
            <a:off x="300769" y="3310332"/>
            <a:ext cx="6981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down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E1376F-7DC7-46AA-9650-1EBCA30EFFE3}"/>
              </a:ext>
            </a:extLst>
          </p:cNvPr>
          <p:cNvSpPr txBox="1"/>
          <p:nvPr/>
        </p:nvSpPr>
        <p:spPr>
          <a:xfrm>
            <a:off x="466739" y="3564411"/>
            <a:ext cx="345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6F0E5F-980D-4182-AF7F-595BFA7989AD}"/>
              </a:ext>
            </a:extLst>
          </p:cNvPr>
          <p:cNvSpPr txBox="1"/>
          <p:nvPr/>
        </p:nvSpPr>
        <p:spPr>
          <a:xfrm>
            <a:off x="466739" y="3982478"/>
            <a:ext cx="345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5F9266-D24E-4137-B887-C241BD033F66}"/>
              </a:ext>
            </a:extLst>
          </p:cNvPr>
          <p:cNvSpPr txBox="1"/>
          <p:nvPr/>
        </p:nvSpPr>
        <p:spPr>
          <a:xfrm>
            <a:off x="291375" y="3772586"/>
            <a:ext cx="583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down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E0E04D-C211-4115-A307-647EED7D2D23}"/>
              </a:ext>
            </a:extLst>
          </p:cNvPr>
          <p:cNvSpPr txBox="1"/>
          <p:nvPr/>
        </p:nvSpPr>
        <p:spPr>
          <a:xfrm>
            <a:off x="2741122" y="500300"/>
            <a:ext cx="31439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4. Click “I2C” button on below, then a window pop up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21401B8-6559-41D9-B20D-4F4902999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688" y="730638"/>
            <a:ext cx="2480592" cy="156931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9470F52-A582-4FF5-8A45-223B9C28970B}"/>
              </a:ext>
            </a:extLst>
          </p:cNvPr>
          <p:cNvSpPr/>
          <p:nvPr/>
        </p:nvSpPr>
        <p:spPr>
          <a:xfrm>
            <a:off x="4470540" y="2102485"/>
            <a:ext cx="347771" cy="2308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2D175A-7153-4CD9-BE5B-C8F93D1986DB}"/>
              </a:ext>
            </a:extLst>
          </p:cNvPr>
          <p:cNvSpPr txBox="1"/>
          <p:nvPr/>
        </p:nvSpPr>
        <p:spPr>
          <a:xfrm>
            <a:off x="2828804" y="2333317"/>
            <a:ext cx="31439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5. Run below script, to set CH1/2 into PBTL mode</a:t>
            </a:r>
          </a:p>
          <a:p>
            <a:r>
              <a:rPr lang="en-US" sz="900" dirty="0">
                <a:highlight>
                  <a:srgbClr val="FFFF00"/>
                </a:highlight>
              </a:rPr>
              <a:t>    w c0 02 04  </a:t>
            </a:r>
          </a:p>
          <a:p>
            <a:r>
              <a:rPr lang="en-US" sz="900" dirty="0"/>
              <a:t>(Note: C0 is device address)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5451ADC-831D-48C1-B3A9-1C96B41526AB}"/>
              </a:ext>
            </a:extLst>
          </p:cNvPr>
          <p:cNvGrpSpPr/>
          <p:nvPr/>
        </p:nvGrpSpPr>
        <p:grpSpPr>
          <a:xfrm>
            <a:off x="2885579" y="2892807"/>
            <a:ext cx="3116513" cy="1960136"/>
            <a:chOff x="3096457" y="2923115"/>
            <a:chExt cx="3116513" cy="196013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7A4D9B9-D14D-4EFC-9DF2-0B6CA4E0F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96457" y="2923115"/>
              <a:ext cx="3116513" cy="1960136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92B1D34-0ECC-4B42-8E30-7AA38DDA058A}"/>
                </a:ext>
              </a:extLst>
            </p:cNvPr>
            <p:cNvSpPr/>
            <p:nvPr/>
          </p:nvSpPr>
          <p:spPr>
            <a:xfrm>
              <a:off x="3783801" y="3191223"/>
              <a:ext cx="504357" cy="2133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2F94BE5-A764-4069-84BE-CECC29EA1E6F}"/>
                </a:ext>
              </a:extLst>
            </p:cNvPr>
            <p:cNvSpPr/>
            <p:nvPr/>
          </p:nvSpPr>
          <p:spPr>
            <a:xfrm>
              <a:off x="5268135" y="3084526"/>
              <a:ext cx="197471" cy="1487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4F2D9F1-C8A4-4181-9D41-C52569D83BC5}"/>
                </a:ext>
              </a:extLst>
            </p:cNvPr>
            <p:cNvSpPr txBox="1"/>
            <p:nvPr/>
          </p:nvSpPr>
          <p:spPr>
            <a:xfrm>
              <a:off x="4672881" y="3413247"/>
              <a:ext cx="9000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1. Make sure the blue block is at “IO”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F913A03-B857-4508-8ED6-50FA06532110}"/>
                </a:ext>
              </a:extLst>
            </p:cNvPr>
            <p:cNvCxnSpPr/>
            <p:nvPr/>
          </p:nvCxnSpPr>
          <p:spPr>
            <a:xfrm flipV="1">
              <a:off x="5045973" y="3248932"/>
              <a:ext cx="222162" cy="2094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BDF5BB2-2E33-4C0C-B2AE-9A6690984F92}"/>
                </a:ext>
              </a:extLst>
            </p:cNvPr>
            <p:cNvSpPr/>
            <p:nvPr/>
          </p:nvSpPr>
          <p:spPr>
            <a:xfrm>
              <a:off x="3751518" y="3975368"/>
              <a:ext cx="504357" cy="2133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677605A-2B78-4690-A35C-9EC1AEFCE972}"/>
                </a:ext>
              </a:extLst>
            </p:cNvPr>
            <p:cNvSpPr txBox="1"/>
            <p:nvPr/>
          </p:nvSpPr>
          <p:spPr>
            <a:xfrm>
              <a:off x="3720710" y="3399889"/>
              <a:ext cx="96985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2. Write “w c0 02 04”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F069C3-1173-433F-AA58-FE128B682D60}"/>
                </a:ext>
              </a:extLst>
            </p:cNvPr>
            <p:cNvSpPr txBox="1"/>
            <p:nvPr/>
          </p:nvSpPr>
          <p:spPr>
            <a:xfrm>
              <a:off x="4185183" y="3988726"/>
              <a:ext cx="113471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3. Click “Execute” button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D650568-59B2-4BE0-AF06-2DE07F2B37F5}"/>
              </a:ext>
            </a:extLst>
          </p:cNvPr>
          <p:cNvSpPr txBox="1"/>
          <p:nvPr/>
        </p:nvSpPr>
        <p:spPr>
          <a:xfrm>
            <a:off x="6132416" y="143508"/>
            <a:ext cx="31439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6. Toggle STBY button, set buttons as below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1F7BCF0-14F9-4F19-A503-371956BE75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9771" y="390411"/>
            <a:ext cx="1280297" cy="146319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2D7F882-D7DF-4E50-A499-A7FEC04D2FB0}"/>
              </a:ext>
            </a:extLst>
          </p:cNvPr>
          <p:cNvSpPr txBox="1"/>
          <p:nvPr/>
        </p:nvSpPr>
        <p:spPr>
          <a:xfrm>
            <a:off x="6752259" y="677406"/>
            <a:ext cx="583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down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D851A5-DF26-42E9-B298-1E5D648FA1CA}"/>
              </a:ext>
            </a:extLst>
          </p:cNvPr>
          <p:cNvSpPr txBox="1"/>
          <p:nvPr/>
        </p:nvSpPr>
        <p:spPr>
          <a:xfrm>
            <a:off x="6927623" y="1435270"/>
            <a:ext cx="345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9A2A9F-73CC-49C9-A023-28E87874BAA1}"/>
              </a:ext>
            </a:extLst>
          </p:cNvPr>
          <p:cNvSpPr txBox="1"/>
          <p:nvPr/>
        </p:nvSpPr>
        <p:spPr>
          <a:xfrm>
            <a:off x="6752259" y="1139847"/>
            <a:ext cx="583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down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7EB1CC0-F8B8-4D1F-AB6F-0E6A147F3824}"/>
              </a:ext>
            </a:extLst>
          </p:cNvPr>
          <p:cNvSpPr txBox="1"/>
          <p:nvPr/>
        </p:nvSpPr>
        <p:spPr>
          <a:xfrm>
            <a:off x="6752259" y="884605"/>
            <a:ext cx="583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down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B741E6-96FB-4351-B9D3-454A62C98CE5}"/>
              </a:ext>
            </a:extLst>
          </p:cNvPr>
          <p:cNvSpPr txBox="1"/>
          <p:nvPr/>
        </p:nvSpPr>
        <p:spPr>
          <a:xfrm>
            <a:off x="202027" y="446574"/>
            <a:ext cx="24805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1. Power up and connect EVM (keep the PDN and STBY button down), goes into Device Monitor &amp; Control First.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D03091-8E76-4CCA-A725-BAAAED9868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838" y="912308"/>
            <a:ext cx="1105032" cy="61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04654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8613</TotalTime>
  <Words>147</Words>
  <Application>Microsoft Office PowerPoint</Application>
  <PresentationFormat>On-screen Show (16:9)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FinalPowerpoint</vt:lpstr>
      <vt:lpstr>Enter PBTL mode for CH1/2,  BTL mode for CH3 and CH4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k-drews@ti.com</dc:creator>
  <cp:lastModifiedBy>He, Shadow</cp:lastModifiedBy>
  <cp:revision>238</cp:revision>
  <dcterms:created xsi:type="dcterms:W3CDTF">2007-12-19T20:51:45Z</dcterms:created>
  <dcterms:modified xsi:type="dcterms:W3CDTF">2023-12-18T02:03:07Z</dcterms:modified>
</cp:coreProperties>
</file>