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11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背景パターン&#10;&#10;自動的に生成された説明">
            <a:extLst>
              <a:ext uri="{FF2B5EF4-FFF2-40B4-BE49-F238E27FC236}">
                <a16:creationId xmlns:a16="http://schemas.microsoft.com/office/drawing/2014/main" id="{E483AF3D-BB72-3B41-BB82-8B3FB6C090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9E860174-36EB-6349-BFB0-565F6BDD3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3728" y="2353884"/>
            <a:ext cx="10077245" cy="421159"/>
          </a:xfrm>
          <a:prstGeom prst="rect">
            <a:avLst/>
          </a:prstGeom>
        </p:spPr>
        <p:txBody>
          <a:bodyPr vert="horz"/>
          <a:lstStyle>
            <a:lvl1pPr algn="ctr">
              <a:defRPr sz="3600" b="1" i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</a:t>
            </a:r>
            <a:r>
              <a:rPr kumimoji="1" lang="en-US" altLang="ja-JP"/>
              <a:t>/ Title</a:t>
            </a:r>
            <a:endParaRPr kumimoji="1" lang="ja-JP" altLang="en-US"/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01A14CA1-F4AA-C842-9338-CBDAEE7F7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00" y="339195"/>
            <a:ext cx="1289775" cy="263759"/>
          </a:xfrm>
          <a:prstGeom prst="rect">
            <a:avLst/>
          </a:prstGeom>
        </p:spPr>
      </p:pic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51EECC37-CDEA-4D5C-A1A3-7D16EE34A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350" y="3116975"/>
            <a:ext cx="10764000" cy="27892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75905" indent="0" algn="l">
              <a:buNone/>
              <a:defRPr/>
            </a:lvl2pPr>
          </a:lstStyle>
          <a:p>
            <a:pPr lvl="0"/>
            <a:r>
              <a:rPr kumimoji="1" lang="ja-JP" altLang="en-US"/>
              <a:t>サブタイトル</a:t>
            </a:r>
            <a:r>
              <a:rPr kumimoji="1" lang="en-US" altLang="ja-JP"/>
              <a:t>/ Subtitle</a:t>
            </a:r>
            <a:endParaRPr kumimoji="1" lang="ja-JP" altLang="en-US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0E516C11-B0D8-4D14-9B9F-ABD7193CE7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350" y="5880841"/>
            <a:ext cx="10764000" cy="27892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/>
              <a:t>部署名</a:t>
            </a:r>
            <a:r>
              <a:rPr kumimoji="1" lang="en-US" altLang="ja-JP"/>
              <a:t>/ </a:t>
            </a:r>
            <a:r>
              <a:rPr lang="en-US" altLang="ja-JP"/>
              <a:t>Department</a:t>
            </a:r>
            <a:r>
              <a:rPr lang="ja-JP" altLang="en-US"/>
              <a:t> </a:t>
            </a:r>
            <a:r>
              <a:rPr lang="en-US" altLang="ja-JP"/>
              <a:t>name</a:t>
            </a:r>
            <a:endParaRPr kumimoji="1" lang="en-US" altLang="ja-JP"/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3111AF12-E3AC-4D62-8C2B-135AFADED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000" y="5145471"/>
            <a:ext cx="10764000" cy="27892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/>
              <a:t>日付</a:t>
            </a:r>
            <a:r>
              <a:rPr kumimoji="1" lang="en-US" altLang="ja-JP"/>
              <a:t>/ Date</a:t>
            </a:r>
          </a:p>
        </p:txBody>
      </p:sp>
    </p:spTree>
    <p:extLst>
      <p:ext uri="{BB962C8B-B14F-4D97-AF65-F5344CB8AC3E}">
        <p14:creationId xmlns:p14="http://schemas.microsoft.com/office/powerpoint/2010/main" val="370716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背景パターン&#10;&#10;自動的に生成された説明">
            <a:extLst>
              <a:ext uri="{FF2B5EF4-FFF2-40B4-BE49-F238E27FC236}">
                <a16:creationId xmlns:a16="http://schemas.microsoft.com/office/drawing/2014/main" id="{92336A7E-88A9-2B46-90E0-C6DC4FA358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コンテンツ プレースホルダー 6">
            <a:extLst>
              <a:ext uri="{FF2B5EF4-FFF2-40B4-BE49-F238E27FC236}">
                <a16:creationId xmlns:a16="http://schemas.microsoft.com/office/drawing/2014/main" id="{43D86389-C7D8-4B07-BDE3-DF951DD99B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719" y="744990"/>
            <a:ext cx="10926241" cy="55899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493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B794725-E5AC-A540-9EDF-943D45614A63}"/>
              </a:ext>
            </a:extLst>
          </p:cNvPr>
          <p:cNvSpPr/>
          <p:nvPr userDrawn="1"/>
        </p:nvSpPr>
        <p:spPr>
          <a:xfrm>
            <a:off x="-1" y="6427588"/>
            <a:ext cx="12192001" cy="440655"/>
          </a:xfrm>
          <a:prstGeom prst="rect">
            <a:avLst/>
          </a:prstGeom>
          <a:solidFill>
            <a:srgbClr val="FA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ッター プレースホルダー 3">
            <a:extLst>
              <a:ext uri="{FF2B5EF4-FFF2-40B4-BE49-F238E27FC236}">
                <a16:creationId xmlns:a16="http://schemas.microsoft.com/office/drawing/2014/main" id="{3E67445A-B126-C64C-8AA9-1616CAFC91F3}"/>
              </a:ext>
            </a:extLst>
          </p:cNvPr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2000" tIns="0" rIns="7200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ja-JP" altLang="en-US" sz="100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3896B09-0483-C043-AA90-868EBC27373C}"/>
              </a:ext>
            </a:extLst>
          </p:cNvPr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フッター プレースホルダー 3">
            <a:extLst>
              <a:ext uri="{FF2B5EF4-FFF2-40B4-BE49-F238E27FC236}">
                <a16:creationId xmlns:a16="http://schemas.microsoft.com/office/drawing/2014/main" id="{34C9358F-D3CC-3A45-ACD6-52FE748CFBA2}"/>
              </a:ext>
            </a:extLst>
          </p:cNvPr>
          <p:cNvSpPr txBox="1">
            <a:spLocks/>
          </p:cNvSpPr>
          <p:nvPr userDrawn="1"/>
        </p:nvSpPr>
        <p:spPr>
          <a:xfrm>
            <a:off x="3006006" y="6535588"/>
            <a:ext cx="4860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sz="100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日付プレースホルダー 2">
            <a:extLst>
              <a:ext uri="{FF2B5EF4-FFF2-40B4-BE49-F238E27FC236}">
                <a16:creationId xmlns:a16="http://schemas.microsoft.com/office/drawing/2014/main" id="{C7A04EA4-DC26-8041-97BC-CEC6F4189119}"/>
              </a:ext>
            </a:extLst>
          </p:cNvPr>
          <p:cNvSpPr txBox="1">
            <a:spLocks/>
          </p:cNvSpPr>
          <p:nvPr userDrawn="1"/>
        </p:nvSpPr>
        <p:spPr>
          <a:xfrm>
            <a:off x="2069902" y="6535588"/>
            <a:ext cx="3706150" cy="21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00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Sec. 1, Home Product Technology Dept. </a:t>
            </a:r>
          </a:p>
        </p:txBody>
      </p:sp>
      <p:sp>
        <p:nvSpPr>
          <p:cNvPr id="25" name="スライド番号プレースホルダー 4">
            <a:extLst>
              <a:ext uri="{FF2B5EF4-FFF2-40B4-BE49-F238E27FC236}">
                <a16:creationId xmlns:a16="http://schemas.microsoft.com/office/drawing/2014/main" id="{DD4D3B0A-E6A8-A44B-BF5D-A7249DEE8EA9}"/>
              </a:ext>
            </a:extLst>
          </p:cNvPr>
          <p:cNvSpPr txBox="1">
            <a:spLocks/>
          </p:cNvSpPr>
          <p:nvPr userDrawn="1"/>
        </p:nvSpPr>
        <p:spPr>
          <a:xfrm>
            <a:off x="1421829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100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sz="100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87D8A97E-7BFC-CE43-81F2-1FC64A0992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54" y="6548219"/>
            <a:ext cx="932699" cy="190737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D8F65021-64CA-4F3D-B70B-96ECE9376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35446" y="134910"/>
            <a:ext cx="10188000" cy="468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1800" b="1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タイトル</a:t>
            </a:r>
            <a:r>
              <a:rPr lang="en-US" altLang="ja-JP"/>
              <a:t>/ Title</a:t>
            </a:r>
            <a:endParaRPr lang="ja-JP" altLang="en-US"/>
          </a:p>
        </p:txBody>
      </p:sp>
      <p:sp>
        <p:nvSpPr>
          <p:cNvPr id="12" name="コンテンツ プレースホルダ 6">
            <a:extLst>
              <a:ext uri="{FF2B5EF4-FFF2-40B4-BE49-F238E27FC236}">
                <a16:creationId xmlns:a16="http://schemas.microsoft.com/office/drawing/2014/main" id="{095BCBA5-36D2-4D96-A8F2-33E803430EE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648719" y="744990"/>
            <a:ext cx="10926241" cy="558999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800" b="0" u="none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spcBef>
                <a:spcPts val="0"/>
              </a:spcBef>
              <a:buFontTx/>
              <a:buNone/>
              <a:defRPr sz="1800" b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spcBef>
                <a:spcPts val="0"/>
              </a:spcBef>
              <a:buFontTx/>
              <a:buNone/>
              <a:defRPr sz="1600" b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503621" indent="0">
              <a:buNone/>
              <a:defRPr sz="1104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en-US" altLang="ja-JP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EC05EF1-2F8A-44A4-92A5-4077CFA6C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85" y="6437515"/>
            <a:ext cx="1294055" cy="4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98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背景パターン&#10;&#10;自動的に生成された説明">
            <a:extLst>
              <a:ext uri="{FF2B5EF4-FFF2-40B4-BE49-F238E27FC236}">
                <a16:creationId xmlns:a16="http://schemas.microsoft.com/office/drawing/2014/main" id="{92336A7E-88A9-2B46-90E0-C6DC4FA358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D1DAE2C1-5215-C44B-ADFC-ED04D7C52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560" y="3067334"/>
            <a:ext cx="3221517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B794725-E5AC-A540-9EDF-943D45614A63}"/>
              </a:ext>
            </a:extLst>
          </p:cNvPr>
          <p:cNvSpPr/>
          <p:nvPr userDrawn="1"/>
        </p:nvSpPr>
        <p:spPr>
          <a:xfrm>
            <a:off x="0" y="6427590"/>
            <a:ext cx="12204000" cy="440655"/>
          </a:xfrm>
          <a:prstGeom prst="rect">
            <a:avLst/>
          </a:prstGeom>
          <a:solidFill>
            <a:srgbClr val="FA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99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フッター プレースホルダー 3">
            <a:extLst>
              <a:ext uri="{FF2B5EF4-FFF2-40B4-BE49-F238E27FC236}">
                <a16:creationId xmlns:a16="http://schemas.microsoft.com/office/drawing/2014/main" id="{3E67445A-B126-C64C-8AA9-1616CAFC91F3}"/>
              </a:ext>
            </a:extLst>
          </p:cNvPr>
          <p:cNvSpPr txBox="1">
            <a:spLocks/>
          </p:cNvSpPr>
          <p:nvPr userDrawn="1"/>
        </p:nvSpPr>
        <p:spPr>
          <a:xfrm>
            <a:off x="8028025" y="6535588"/>
            <a:ext cx="2880000" cy="216000"/>
          </a:xfrm>
          <a:prstGeom prst="rect">
            <a:avLst/>
          </a:prstGeom>
        </p:spPr>
        <p:txBody>
          <a:bodyPr wrap="square" lIns="71925" tIns="0" rIns="71925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999">
                <a:solidFill>
                  <a:sysClr val="windowText" lastClr="000000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付帯項目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3896B09-0483-C043-AA90-868EBC27373C}"/>
              </a:ext>
            </a:extLst>
          </p:cNvPr>
          <p:cNvCxnSpPr/>
          <p:nvPr userDrawn="1"/>
        </p:nvCxnSpPr>
        <p:spPr>
          <a:xfrm>
            <a:off x="1886030" y="6535576"/>
            <a:ext cx="0" cy="21602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スライド番号プレースホルダー 4">
            <a:extLst>
              <a:ext uri="{FF2B5EF4-FFF2-40B4-BE49-F238E27FC236}">
                <a16:creationId xmlns:a16="http://schemas.microsoft.com/office/drawing/2014/main" id="{DD4D3B0A-E6A8-A44B-BF5D-A7249DEE8EA9}"/>
              </a:ext>
            </a:extLst>
          </p:cNvPr>
          <p:cNvSpPr txBox="1">
            <a:spLocks/>
          </p:cNvSpPr>
          <p:nvPr userDrawn="1"/>
        </p:nvSpPr>
        <p:spPr>
          <a:xfrm>
            <a:off x="1421830" y="6545014"/>
            <a:ext cx="288033" cy="19714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999" smtClean="0">
                <a:solidFill>
                  <a:sysClr val="windowText" lastClr="000000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999">
              <a:solidFill>
                <a:sysClr val="windowText" lastClr="000000"/>
              </a:solidFill>
              <a:latin typeface="Segoe UI" panose="020B0502040204020203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87D8A97E-7BFC-CE43-81F2-1FC64A0992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55" y="6548221"/>
            <a:ext cx="932699" cy="19073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8E4087C-3A1B-4263-9994-72B0391E79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945" y="6435528"/>
            <a:ext cx="1294055" cy="432717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261C5B0-5713-46F7-9298-C9F8BE3E09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35446" y="134912"/>
            <a:ext cx="10188000" cy="38810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1998" b="1" baseline="0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タイトル</a:t>
            </a:r>
            <a:r>
              <a:rPr lang="en-US" altLang="ja-JP"/>
              <a:t>/ Title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0494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2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FF69C41-342A-0C54-38D2-88E97DCD2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341" y="834379"/>
            <a:ext cx="5951166" cy="320711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144F2E-3E5F-6721-EA42-CAD8B5B3B680}"/>
              </a:ext>
            </a:extLst>
          </p:cNvPr>
          <p:cNvSpPr txBox="1"/>
          <p:nvPr/>
        </p:nvSpPr>
        <p:spPr>
          <a:xfrm>
            <a:off x="338553" y="493218"/>
            <a:ext cx="1038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ja-JP" dirty="0"/>
              <a:t>The waveform that should be on the upper side appears to be aligned with the lower side.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" name="矢印: 上 5">
            <a:extLst>
              <a:ext uri="{FF2B5EF4-FFF2-40B4-BE49-F238E27FC236}">
                <a16:creationId xmlns:a16="http://schemas.microsoft.com/office/drawing/2014/main" id="{615D4729-1B61-0F29-6080-68FE900BD8B6}"/>
              </a:ext>
            </a:extLst>
          </p:cNvPr>
          <p:cNvSpPr/>
          <p:nvPr/>
        </p:nvSpPr>
        <p:spPr>
          <a:xfrm>
            <a:off x="4293466" y="1512917"/>
            <a:ext cx="381995" cy="10246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7" name="矢印: 上 6">
            <a:extLst>
              <a:ext uri="{FF2B5EF4-FFF2-40B4-BE49-F238E27FC236}">
                <a16:creationId xmlns:a16="http://schemas.microsoft.com/office/drawing/2014/main" id="{A36B922D-FB5E-AB17-13CD-A07C6131F484}"/>
              </a:ext>
            </a:extLst>
          </p:cNvPr>
          <p:cNvSpPr/>
          <p:nvPr/>
        </p:nvSpPr>
        <p:spPr>
          <a:xfrm>
            <a:off x="6209988" y="1454455"/>
            <a:ext cx="381995" cy="102461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49AF8E-3056-7490-0437-2D5880DBE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0" y="4354483"/>
            <a:ext cx="85248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53F81C3-4EDA-6E36-5296-CF663944BB36}"/>
              </a:ext>
            </a:extLst>
          </p:cNvPr>
          <p:cNvSpPr/>
          <p:nvPr/>
        </p:nvSpPr>
        <p:spPr>
          <a:xfrm>
            <a:off x="1902691" y="4581236"/>
            <a:ext cx="2890982" cy="16717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26BB616B-9F85-E107-8860-AAB3459FEFE5}"/>
              </a:ext>
            </a:extLst>
          </p:cNvPr>
          <p:cNvSpPr/>
          <p:nvPr/>
        </p:nvSpPr>
        <p:spPr>
          <a:xfrm rot="18362483">
            <a:off x="2375209" y="402592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3F6A83E-2AA1-5707-678A-CA2EF41F9B62}"/>
              </a:ext>
            </a:extLst>
          </p:cNvPr>
          <p:cNvSpPr/>
          <p:nvPr/>
        </p:nvSpPr>
        <p:spPr>
          <a:xfrm>
            <a:off x="569560" y="40635"/>
            <a:ext cx="1046901" cy="4710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items1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17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リーン, 座る, テーブル, 明かり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DD2F29E-89C5-64C2-CD49-313F948C7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72" y="893594"/>
            <a:ext cx="8838747" cy="230828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FDBE1F2-129B-BA71-941C-0656FA5952CF}"/>
              </a:ext>
            </a:extLst>
          </p:cNvPr>
          <p:cNvSpPr/>
          <p:nvPr/>
        </p:nvSpPr>
        <p:spPr>
          <a:xfrm>
            <a:off x="5361936" y="1967345"/>
            <a:ext cx="434109" cy="8405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39A7074-2B4A-F702-428D-E63C5D81BCFF}"/>
              </a:ext>
            </a:extLst>
          </p:cNvPr>
          <p:cNvSpPr/>
          <p:nvPr/>
        </p:nvSpPr>
        <p:spPr>
          <a:xfrm>
            <a:off x="3232727" y="1644073"/>
            <a:ext cx="221673" cy="5634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A2B6CF5-A02E-EBE7-845E-2D2C03FD82BD}"/>
              </a:ext>
            </a:extLst>
          </p:cNvPr>
          <p:cNvSpPr/>
          <p:nvPr/>
        </p:nvSpPr>
        <p:spPr>
          <a:xfrm>
            <a:off x="569560" y="40635"/>
            <a:ext cx="1046901" cy="4710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items2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634F4B5-6626-C03F-62B5-AE49EF44690D}"/>
              </a:ext>
            </a:extLst>
          </p:cNvPr>
          <p:cNvSpPr txBox="1"/>
          <p:nvPr/>
        </p:nvSpPr>
        <p:spPr>
          <a:xfrm>
            <a:off x="2632364" y="3429000"/>
            <a:ext cx="63546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These symptoms have occurred.</a:t>
            </a:r>
          </a:p>
          <a:p>
            <a:r>
              <a:rPr lang="en-US" altLang="ja-JP" dirty="0"/>
              <a:t>We have tried to reproduce. </a:t>
            </a:r>
          </a:p>
          <a:p>
            <a:r>
              <a:rPr kumimoji="1" lang="en-US" altLang="ja-JP" dirty="0"/>
              <a:t>But symptom did not occur.</a:t>
            </a:r>
          </a:p>
          <a:p>
            <a:endParaRPr lang="en-US" altLang="ja-JP" dirty="0"/>
          </a:p>
          <a:p>
            <a:r>
              <a:rPr kumimoji="1" lang="en-US" altLang="ja-JP" dirty="0"/>
              <a:t>So </a:t>
            </a:r>
            <a:r>
              <a:rPr lang="en-US" altLang="ja-JP" dirty="0"/>
              <a:t>is it possible this symptom would occur with ADC??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7644182"/>
      </p:ext>
    </p:extLst>
  </p:cSld>
  <p:clrMapOvr>
    <a:masterClrMapping/>
  </p:clrMapOvr>
</p:sld>
</file>

<file path=ppt/theme/theme1.xml><?xml version="1.0" encoding="utf-8"?>
<a:theme xmlns:a="http://schemas.openxmlformats.org/drawingml/2006/main" name="8_Office テーマ">
  <a:themeElements>
    <a:clrScheme name="ユーザー定義 1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21" id="{6C9625A3-D94B-42F0-B569-93F27CDBFBBE}" vid="{49F86466-9BCA-4B74-A307-7BCEB996FC6E}"/>
    </a:ext>
  </a:extLst>
</a:theme>
</file>

<file path=docMetadata/LabelInfo.xml><?xml version="1.0" encoding="utf-8"?>
<clbl:labelList xmlns:clbl="http://schemas.microsoft.com/office/2020/mipLabelMetadata">
  <clbl:label id="{9754d1b7-26b4-4e55-b8aa-f5ba625f3742}" enabled="1" method="Privileged" siteId="{66c65d8a-9158-4521-a2d8-664963db48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48</Words>
  <Application>Microsoft Office PowerPoint</Application>
  <PresentationFormat>ワイド画面</PresentationFormat>
  <Paragraphs>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 UI</vt:lpstr>
      <vt:lpstr>Arial</vt:lpstr>
      <vt:lpstr>Segoe UI</vt:lpstr>
      <vt:lpstr>8_Office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Inoue, Mitsuru (SEC)</dc:creator>
  <cp:lastModifiedBy>Inoue, Mitsuru (SEC)</cp:lastModifiedBy>
  <cp:revision>1</cp:revision>
  <dcterms:created xsi:type="dcterms:W3CDTF">2026-02-24T10:31:33Z</dcterms:created>
  <dcterms:modified xsi:type="dcterms:W3CDTF">2026-02-24T10:42:12Z</dcterms:modified>
</cp:coreProperties>
</file>