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137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90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6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31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44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33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83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0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16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26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82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78BC7-32A8-4714-9C7E-F49644EADB08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512DB-6A02-42C8-B9CE-3F4179CABE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92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1D1B639D-86D0-47D8-B738-DB1C846DF04B}"/>
              </a:ext>
            </a:extLst>
          </p:cNvPr>
          <p:cNvSpPr/>
          <p:nvPr/>
        </p:nvSpPr>
        <p:spPr>
          <a:xfrm>
            <a:off x="971600" y="1664804"/>
            <a:ext cx="1944216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2EAC466C-1E62-4803-8D46-398B864B423E}"/>
              </a:ext>
            </a:extLst>
          </p:cNvPr>
          <p:cNvCxnSpPr>
            <a:cxnSpLocks/>
          </p:cNvCxnSpPr>
          <p:nvPr/>
        </p:nvCxnSpPr>
        <p:spPr>
          <a:xfrm>
            <a:off x="2324275" y="1314994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426BFC01-BF9D-42A2-AC55-24069FA6B7B5}"/>
              </a:ext>
            </a:extLst>
          </p:cNvPr>
          <p:cNvCxnSpPr>
            <a:cxnSpLocks/>
          </p:cNvCxnSpPr>
          <p:nvPr/>
        </p:nvCxnSpPr>
        <p:spPr>
          <a:xfrm flipV="1">
            <a:off x="3456396" y="653143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C616989-E085-4616-BF2E-78CA428918C5}"/>
              </a:ext>
            </a:extLst>
          </p:cNvPr>
          <p:cNvCxnSpPr/>
          <p:nvPr/>
        </p:nvCxnSpPr>
        <p:spPr>
          <a:xfrm>
            <a:off x="3232043" y="368660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A905A3E0-DB26-4D41-9AF2-2F1232AD40FB}"/>
              </a:ext>
            </a:extLst>
          </p:cNvPr>
          <p:cNvCxnSpPr/>
          <p:nvPr/>
        </p:nvCxnSpPr>
        <p:spPr>
          <a:xfrm flipV="1">
            <a:off x="3232043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6E33E96B-3FD8-4EC5-992C-C79D9934F232}"/>
              </a:ext>
            </a:extLst>
          </p:cNvPr>
          <p:cNvCxnSpPr>
            <a:cxnSpLocks/>
          </p:cNvCxnSpPr>
          <p:nvPr/>
        </p:nvCxnSpPr>
        <p:spPr>
          <a:xfrm>
            <a:off x="3232043" y="1664804"/>
            <a:ext cx="26776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D6BC9287-C66F-4BD0-8855-C423B0D58E4D}"/>
              </a:ext>
            </a:extLst>
          </p:cNvPr>
          <p:cNvCxnSpPr/>
          <p:nvPr/>
        </p:nvCxnSpPr>
        <p:spPr>
          <a:xfrm>
            <a:off x="2908007" y="404664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D7B2771-F60A-4116-9DDE-E19AD3C1B3D0}"/>
              </a:ext>
            </a:extLst>
          </p:cNvPr>
          <p:cNvCxnSpPr>
            <a:cxnSpLocks/>
          </p:cNvCxnSpPr>
          <p:nvPr/>
        </p:nvCxnSpPr>
        <p:spPr>
          <a:xfrm>
            <a:off x="3456396" y="656692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8BBC69DE-00EE-41AB-B963-B9D2EDA4FAC3}"/>
              </a:ext>
            </a:extLst>
          </p:cNvPr>
          <p:cNvCxnSpPr>
            <a:cxnSpLocks/>
          </p:cNvCxnSpPr>
          <p:nvPr/>
        </p:nvCxnSpPr>
        <p:spPr>
          <a:xfrm>
            <a:off x="4572520" y="1304764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3685EB89-0865-49F8-AAF8-52A533475BDA}"/>
              </a:ext>
            </a:extLst>
          </p:cNvPr>
          <p:cNvCxnSpPr>
            <a:cxnSpLocks/>
          </p:cNvCxnSpPr>
          <p:nvPr/>
        </p:nvCxnSpPr>
        <p:spPr>
          <a:xfrm flipV="1">
            <a:off x="4572520" y="656692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4D22A585-F396-4D1A-A4BB-4EF9909A0E95}"/>
              </a:ext>
            </a:extLst>
          </p:cNvPr>
          <p:cNvCxnSpPr>
            <a:cxnSpLocks/>
          </p:cNvCxnSpPr>
          <p:nvPr/>
        </p:nvCxnSpPr>
        <p:spPr>
          <a:xfrm flipV="1">
            <a:off x="5688644" y="617139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5A186E58-3F27-472D-A183-0CE4B3B493FC}"/>
              </a:ext>
            </a:extLst>
          </p:cNvPr>
          <p:cNvCxnSpPr>
            <a:cxnSpLocks/>
          </p:cNvCxnSpPr>
          <p:nvPr/>
        </p:nvCxnSpPr>
        <p:spPr>
          <a:xfrm>
            <a:off x="5688644" y="620688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6B93FAE2-A7AF-4C6D-84A3-14F2E37099A3}"/>
              </a:ext>
            </a:extLst>
          </p:cNvPr>
          <p:cNvCxnSpPr>
            <a:cxnSpLocks/>
          </p:cNvCxnSpPr>
          <p:nvPr/>
        </p:nvCxnSpPr>
        <p:spPr>
          <a:xfrm>
            <a:off x="6804768" y="1268760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1A96E05-75A3-4A21-831A-3A21C4A2D78F}"/>
              </a:ext>
            </a:extLst>
          </p:cNvPr>
          <p:cNvCxnSpPr>
            <a:cxnSpLocks/>
          </p:cNvCxnSpPr>
          <p:nvPr/>
        </p:nvCxnSpPr>
        <p:spPr>
          <a:xfrm flipV="1">
            <a:off x="6804768" y="620688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0D007B18-2E02-4BBA-9A4D-8DE16ABFB776}"/>
              </a:ext>
            </a:extLst>
          </p:cNvPr>
          <p:cNvCxnSpPr>
            <a:cxnSpLocks/>
          </p:cNvCxnSpPr>
          <p:nvPr/>
        </p:nvCxnSpPr>
        <p:spPr>
          <a:xfrm>
            <a:off x="955982" y="2384884"/>
            <a:ext cx="19638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7D74EF6-04B1-4BA3-A352-22D264E9ED62}"/>
              </a:ext>
            </a:extLst>
          </p:cNvPr>
          <p:cNvCxnSpPr/>
          <p:nvPr/>
        </p:nvCxnSpPr>
        <p:spPr>
          <a:xfrm flipV="1">
            <a:off x="2908007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A60ABBD-B36F-489B-88D0-A9FABB4FFF5B}"/>
              </a:ext>
            </a:extLst>
          </p:cNvPr>
          <p:cNvSpPr/>
          <p:nvPr/>
        </p:nvSpPr>
        <p:spPr>
          <a:xfrm>
            <a:off x="2908007" y="1664804"/>
            <a:ext cx="3240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5527930B-AD9B-4673-B7D2-5C75EB6AE5E0}"/>
              </a:ext>
            </a:extLst>
          </p:cNvPr>
          <p:cNvCxnSpPr/>
          <p:nvPr/>
        </p:nvCxnSpPr>
        <p:spPr>
          <a:xfrm>
            <a:off x="6243500" y="372247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0034CC3A-8387-41EE-9B26-6D265ED70EBB}"/>
              </a:ext>
            </a:extLst>
          </p:cNvPr>
          <p:cNvCxnSpPr/>
          <p:nvPr/>
        </p:nvCxnSpPr>
        <p:spPr>
          <a:xfrm flipV="1">
            <a:off x="6243500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B8018D38-A653-4959-AFCF-1482CA3E2190}"/>
              </a:ext>
            </a:extLst>
          </p:cNvPr>
          <p:cNvCxnSpPr/>
          <p:nvPr/>
        </p:nvCxnSpPr>
        <p:spPr>
          <a:xfrm>
            <a:off x="5919464" y="404664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7FA7A6FE-D6D3-4785-A100-DE81240952ED}"/>
              </a:ext>
            </a:extLst>
          </p:cNvPr>
          <p:cNvCxnSpPr/>
          <p:nvPr/>
        </p:nvCxnSpPr>
        <p:spPr>
          <a:xfrm flipV="1">
            <a:off x="5919464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8C652C92-8281-43F4-B7E8-7B9EC61245A8}"/>
              </a:ext>
            </a:extLst>
          </p:cNvPr>
          <p:cNvSpPr/>
          <p:nvPr/>
        </p:nvSpPr>
        <p:spPr>
          <a:xfrm>
            <a:off x="5919464" y="1664804"/>
            <a:ext cx="3240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9BCE991F-D550-4BF9-A204-02EE0478955B}"/>
              </a:ext>
            </a:extLst>
          </p:cNvPr>
          <p:cNvCxnSpPr>
            <a:cxnSpLocks/>
          </p:cNvCxnSpPr>
          <p:nvPr/>
        </p:nvCxnSpPr>
        <p:spPr>
          <a:xfrm flipV="1">
            <a:off x="2304268" y="656692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CD7549EE-AD57-440D-80E2-169B95F8C85E}"/>
              </a:ext>
            </a:extLst>
          </p:cNvPr>
          <p:cNvCxnSpPr/>
          <p:nvPr/>
        </p:nvCxnSpPr>
        <p:spPr>
          <a:xfrm>
            <a:off x="963791" y="404664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0127F791-BCA2-46EE-ADDE-27E5F82DB04C}"/>
              </a:ext>
            </a:extLst>
          </p:cNvPr>
          <p:cNvCxnSpPr/>
          <p:nvPr/>
        </p:nvCxnSpPr>
        <p:spPr>
          <a:xfrm flipV="1">
            <a:off x="963791" y="165336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5C2F018B-D99C-47A7-86A3-83B36CC0B43E}"/>
              </a:ext>
            </a:extLst>
          </p:cNvPr>
          <p:cNvCxnSpPr/>
          <p:nvPr/>
        </p:nvCxnSpPr>
        <p:spPr>
          <a:xfrm>
            <a:off x="639755" y="440668"/>
            <a:ext cx="0" cy="22903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4821D246-BB1E-4BEB-8C48-E96BA7C64973}"/>
              </a:ext>
            </a:extLst>
          </p:cNvPr>
          <p:cNvCxnSpPr/>
          <p:nvPr/>
        </p:nvCxnSpPr>
        <p:spPr>
          <a:xfrm flipV="1">
            <a:off x="639755" y="165336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149C712A-935F-4820-911E-068C0D535001}"/>
              </a:ext>
            </a:extLst>
          </p:cNvPr>
          <p:cNvSpPr/>
          <p:nvPr/>
        </p:nvSpPr>
        <p:spPr>
          <a:xfrm>
            <a:off x="647564" y="1664804"/>
            <a:ext cx="3240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B92D6C13-2F3D-4F4D-8818-9D3BF3C90BF3}"/>
              </a:ext>
            </a:extLst>
          </p:cNvPr>
          <p:cNvCxnSpPr>
            <a:cxnSpLocks/>
          </p:cNvCxnSpPr>
          <p:nvPr/>
        </p:nvCxnSpPr>
        <p:spPr>
          <a:xfrm>
            <a:off x="4564191" y="368660"/>
            <a:ext cx="0" cy="24093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84C8BD07-7048-4DE5-A62C-BFD565F8561A}"/>
              </a:ext>
            </a:extLst>
          </p:cNvPr>
          <p:cNvCxnSpPr>
            <a:cxnSpLocks/>
          </p:cNvCxnSpPr>
          <p:nvPr/>
        </p:nvCxnSpPr>
        <p:spPr>
          <a:xfrm>
            <a:off x="1395839" y="3104964"/>
            <a:ext cx="7136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0A13371A-28FC-49C2-BAC0-000FE13BBCA4}"/>
              </a:ext>
            </a:extLst>
          </p:cNvPr>
          <p:cNvSpPr/>
          <p:nvPr/>
        </p:nvSpPr>
        <p:spPr>
          <a:xfrm>
            <a:off x="4060135" y="2780928"/>
            <a:ext cx="1044116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C0BFA1E1-156D-4834-9702-0B232B91E7E5}"/>
              </a:ext>
            </a:extLst>
          </p:cNvPr>
          <p:cNvSpPr/>
          <p:nvPr/>
        </p:nvSpPr>
        <p:spPr>
          <a:xfrm>
            <a:off x="6328387" y="2780928"/>
            <a:ext cx="1044116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6CE72D3E-6BBF-48B7-BB26-5E027BB74BF9}"/>
              </a:ext>
            </a:extLst>
          </p:cNvPr>
          <p:cNvCxnSpPr>
            <a:cxnSpLocks/>
          </p:cNvCxnSpPr>
          <p:nvPr/>
        </p:nvCxnSpPr>
        <p:spPr>
          <a:xfrm>
            <a:off x="6796439" y="368660"/>
            <a:ext cx="0" cy="33760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C346F742-D0E4-404B-AB8F-BB321568EC82}"/>
              </a:ext>
            </a:extLst>
          </p:cNvPr>
          <p:cNvCxnSpPr>
            <a:cxnSpLocks/>
          </p:cNvCxnSpPr>
          <p:nvPr/>
        </p:nvCxnSpPr>
        <p:spPr>
          <a:xfrm flipV="1">
            <a:off x="2799995" y="2096852"/>
            <a:ext cx="288032" cy="12241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53F722E6-950C-427D-A677-C263C9F9EE93}"/>
              </a:ext>
            </a:extLst>
          </p:cNvPr>
          <p:cNvSpPr txBox="1"/>
          <p:nvPr/>
        </p:nvSpPr>
        <p:spPr>
          <a:xfrm>
            <a:off x="1799692" y="3356992"/>
            <a:ext cx="1446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100% latched</a:t>
            </a:r>
            <a:br>
              <a:rPr lang="en-US" altLang="ja-JP" dirty="0"/>
            </a:br>
            <a:r>
              <a:rPr lang="en-US" altLang="ja-JP" dirty="0"/>
              <a:t>in this timing</a:t>
            </a:r>
            <a:endParaRPr kumimoji="1" lang="en-US" altLang="ja-JP" dirty="0"/>
          </a:p>
        </p:txBody>
      </p: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DB7C43EF-4745-4428-A771-7BD1D07CCEF4}"/>
              </a:ext>
            </a:extLst>
          </p:cNvPr>
          <p:cNvCxnSpPr>
            <a:cxnSpLocks/>
          </p:cNvCxnSpPr>
          <p:nvPr/>
        </p:nvCxnSpPr>
        <p:spPr>
          <a:xfrm flipV="1">
            <a:off x="683568" y="2132856"/>
            <a:ext cx="216024" cy="21242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6ACFE78A-755E-4EE7-8CC5-0059847460FC}"/>
              </a:ext>
            </a:extLst>
          </p:cNvPr>
          <p:cNvSpPr txBox="1"/>
          <p:nvPr/>
        </p:nvSpPr>
        <p:spPr>
          <a:xfrm>
            <a:off x="215516" y="4365104"/>
            <a:ext cx="22339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100% latched </a:t>
            </a:r>
            <a:br>
              <a:rPr kumimoji="1" lang="en-US" altLang="ja-JP" dirty="0"/>
            </a:br>
            <a:r>
              <a:rPr kumimoji="1" lang="en-US" altLang="ja-JP" dirty="0"/>
              <a:t>in the </a:t>
            </a:r>
            <a:r>
              <a:rPr kumimoji="1" lang="en-US" altLang="ja-JP" dirty="0">
                <a:solidFill>
                  <a:srgbClr val="FF0000"/>
                </a:solidFill>
              </a:rPr>
              <a:t>previous</a:t>
            </a:r>
            <a:r>
              <a:rPr kumimoji="1" lang="en-US" altLang="ja-JP" dirty="0"/>
              <a:t> timing</a:t>
            </a:r>
            <a:endParaRPr kumimoji="1" lang="ja-JP" altLang="en-US" dirty="0"/>
          </a:p>
        </p:txBody>
      </p: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91581714-AF7E-4696-BECF-606C97B74A2A}"/>
              </a:ext>
            </a:extLst>
          </p:cNvPr>
          <p:cNvCxnSpPr>
            <a:cxnSpLocks/>
          </p:cNvCxnSpPr>
          <p:nvPr/>
        </p:nvCxnSpPr>
        <p:spPr>
          <a:xfrm>
            <a:off x="381217" y="1318543"/>
            <a:ext cx="7898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5C1EC3C1-00D7-4206-B308-DCF63D6B6697}"/>
              </a:ext>
            </a:extLst>
          </p:cNvPr>
          <p:cNvCxnSpPr>
            <a:cxnSpLocks/>
          </p:cNvCxnSpPr>
          <p:nvPr/>
        </p:nvCxnSpPr>
        <p:spPr>
          <a:xfrm flipV="1">
            <a:off x="1179815" y="656692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5ECB32EF-6691-4F1F-BE5F-FC6C99BCD33F}"/>
              </a:ext>
            </a:extLst>
          </p:cNvPr>
          <p:cNvCxnSpPr>
            <a:cxnSpLocks/>
          </p:cNvCxnSpPr>
          <p:nvPr/>
        </p:nvCxnSpPr>
        <p:spPr>
          <a:xfrm>
            <a:off x="1179815" y="660241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FDD08F4E-69B3-42B0-AB23-77AFAC7EB19E}"/>
              </a:ext>
            </a:extLst>
          </p:cNvPr>
          <p:cNvSpPr txBox="1"/>
          <p:nvPr/>
        </p:nvSpPr>
        <p:spPr>
          <a:xfrm>
            <a:off x="747767" y="2996952"/>
            <a:ext cx="5725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PCMI</a:t>
            </a:r>
            <a:endParaRPr kumimoji="1" lang="ja-JP" altLang="en-US" sz="1400" dirty="0"/>
          </a:p>
        </p:txBody>
      </p: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8BA43D1B-49C3-4EF6-AAF3-0C2C4F42D8CE}"/>
              </a:ext>
            </a:extLst>
          </p:cNvPr>
          <p:cNvCxnSpPr>
            <a:cxnSpLocks/>
          </p:cNvCxnSpPr>
          <p:nvPr/>
        </p:nvCxnSpPr>
        <p:spPr>
          <a:xfrm>
            <a:off x="251520" y="2384884"/>
            <a:ext cx="751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1A33E999-A59D-49D6-9A07-40F0359E56E7}"/>
              </a:ext>
            </a:extLst>
          </p:cNvPr>
          <p:cNvSpPr txBox="1"/>
          <p:nvPr/>
        </p:nvSpPr>
        <p:spPr>
          <a:xfrm>
            <a:off x="2936203" y="339825"/>
            <a:ext cx="6815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/>
              <a:t>tSU_</a:t>
            </a:r>
            <a:r>
              <a:rPr kumimoji="1" lang="en-US" altLang="ja-JP" sz="1050" dirty="0" err="1"/>
              <a:t>MIN</a:t>
            </a:r>
            <a:endParaRPr kumimoji="1" lang="ja-JP" altLang="en-US" sz="1050" dirty="0"/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632C196E-F1D4-459F-895A-C5020F6CA0AB}"/>
              </a:ext>
            </a:extLst>
          </p:cNvPr>
          <p:cNvSpPr txBox="1"/>
          <p:nvPr/>
        </p:nvSpPr>
        <p:spPr>
          <a:xfrm>
            <a:off x="2396709" y="817331"/>
            <a:ext cx="71045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/>
              <a:t>tSU_</a:t>
            </a:r>
            <a:r>
              <a:rPr kumimoji="1" lang="en-US" altLang="ja-JP" sz="1050" dirty="0" err="1"/>
              <a:t>MAX</a:t>
            </a:r>
            <a:endParaRPr kumimoji="1" lang="ja-JP" altLang="en-US" sz="1050" dirty="0"/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58217938-C7EE-47B5-B54E-B5367977D553}"/>
              </a:ext>
            </a:extLst>
          </p:cNvPr>
          <p:cNvSpPr txBox="1"/>
          <p:nvPr/>
        </p:nvSpPr>
        <p:spPr>
          <a:xfrm>
            <a:off x="5940152" y="80628"/>
            <a:ext cx="644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/>
              <a:t>tH_MAX</a:t>
            </a:r>
            <a:endParaRPr kumimoji="1" lang="ja-JP" altLang="en-US" sz="1050" dirty="0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7D92FB81-EE0C-472E-B794-961A48825BC5}"/>
              </a:ext>
            </a:extLst>
          </p:cNvPr>
          <p:cNvSpPr txBox="1"/>
          <p:nvPr/>
        </p:nvSpPr>
        <p:spPr>
          <a:xfrm>
            <a:off x="5472100" y="260648"/>
            <a:ext cx="61587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 err="1"/>
              <a:t>tH_</a:t>
            </a:r>
            <a:r>
              <a:rPr kumimoji="1" lang="en-US" altLang="ja-JP" sz="1050" dirty="0" err="1"/>
              <a:t>MIN</a:t>
            </a:r>
            <a:endParaRPr kumimoji="1" lang="ja-JP" altLang="en-US" sz="1050" dirty="0"/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468C4ABD-1ED3-45C1-9F25-BE8C06E636EB}"/>
              </a:ext>
            </a:extLst>
          </p:cNvPr>
          <p:cNvCxnSpPr>
            <a:cxnSpLocks/>
          </p:cNvCxnSpPr>
          <p:nvPr/>
        </p:nvCxnSpPr>
        <p:spPr>
          <a:xfrm flipV="1">
            <a:off x="5724128" y="2087727"/>
            <a:ext cx="295841" cy="166530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FB5AA9E9-B729-40EF-B957-8F0B21ECE3C9}"/>
              </a:ext>
            </a:extLst>
          </p:cNvPr>
          <p:cNvCxnSpPr>
            <a:cxnSpLocks/>
          </p:cNvCxnSpPr>
          <p:nvPr/>
        </p:nvCxnSpPr>
        <p:spPr>
          <a:xfrm flipV="1">
            <a:off x="7920372" y="617139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E0E4EEEA-3EAC-4C00-AFA0-3728AB72B959}"/>
              </a:ext>
            </a:extLst>
          </p:cNvPr>
          <p:cNvCxnSpPr>
            <a:cxnSpLocks/>
          </p:cNvCxnSpPr>
          <p:nvPr/>
        </p:nvCxnSpPr>
        <p:spPr>
          <a:xfrm>
            <a:off x="7920372" y="620688"/>
            <a:ext cx="1123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2C1C04E2-6D36-485E-B96F-F91DD0A6DD2F}"/>
              </a:ext>
            </a:extLst>
          </p:cNvPr>
          <p:cNvCxnSpPr>
            <a:cxnSpLocks/>
          </p:cNvCxnSpPr>
          <p:nvPr/>
        </p:nvCxnSpPr>
        <p:spPr>
          <a:xfrm flipV="1">
            <a:off x="9036496" y="620688"/>
            <a:ext cx="0" cy="6694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A960D68E-1838-4A65-BCEF-C87CE0DD78A5}"/>
              </a:ext>
            </a:extLst>
          </p:cNvPr>
          <p:cNvCxnSpPr/>
          <p:nvPr/>
        </p:nvCxnSpPr>
        <p:spPr>
          <a:xfrm flipV="1">
            <a:off x="8519561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DD849FE3-52A8-413F-B01C-70F789015C0A}"/>
              </a:ext>
            </a:extLst>
          </p:cNvPr>
          <p:cNvCxnSpPr/>
          <p:nvPr/>
        </p:nvCxnSpPr>
        <p:spPr>
          <a:xfrm flipV="1">
            <a:off x="8195525" y="1664804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6545C03C-95B4-4816-9668-76D8781C2027}"/>
              </a:ext>
            </a:extLst>
          </p:cNvPr>
          <p:cNvSpPr/>
          <p:nvPr/>
        </p:nvSpPr>
        <p:spPr>
          <a:xfrm>
            <a:off x="8195525" y="1664804"/>
            <a:ext cx="3240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0" name="直線コネクタ 109">
            <a:extLst>
              <a:ext uri="{FF2B5EF4-FFF2-40B4-BE49-F238E27FC236}">
                <a16:creationId xmlns:a16="http://schemas.microsoft.com/office/drawing/2014/main" id="{90647777-2FFD-467E-AE7B-2F61AA4B19BE}"/>
              </a:ext>
            </a:extLst>
          </p:cNvPr>
          <p:cNvCxnSpPr>
            <a:cxnSpLocks/>
          </p:cNvCxnSpPr>
          <p:nvPr/>
        </p:nvCxnSpPr>
        <p:spPr>
          <a:xfrm>
            <a:off x="8195525" y="2384884"/>
            <a:ext cx="912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>
            <a:extLst>
              <a:ext uri="{FF2B5EF4-FFF2-40B4-BE49-F238E27FC236}">
                <a16:creationId xmlns:a16="http://schemas.microsoft.com/office/drawing/2014/main" id="{FF52CC37-3E5F-464D-9F12-2887D3801C82}"/>
              </a:ext>
            </a:extLst>
          </p:cNvPr>
          <p:cNvCxnSpPr/>
          <p:nvPr/>
        </p:nvCxnSpPr>
        <p:spPr>
          <a:xfrm flipH="1">
            <a:off x="4896036" y="1556792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E47EB9C5-D137-46FE-B90E-F28C27CA48A8}"/>
              </a:ext>
            </a:extLst>
          </p:cNvPr>
          <p:cNvCxnSpPr/>
          <p:nvPr/>
        </p:nvCxnSpPr>
        <p:spPr>
          <a:xfrm flipH="1">
            <a:off x="5040052" y="1556792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4EF91885-82C7-447A-96F6-264A6FAFD3B7}"/>
              </a:ext>
            </a:extLst>
          </p:cNvPr>
          <p:cNvSpPr/>
          <p:nvPr/>
        </p:nvSpPr>
        <p:spPr>
          <a:xfrm>
            <a:off x="6251309" y="1664804"/>
            <a:ext cx="1944216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180321CB-E24A-4E5F-A92C-5BEB4A26267D}"/>
              </a:ext>
            </a:extLst>
          </p:cNvPr>
          <p:cNvSpPr txBox="1"/>
          <p:nvPr/>
        </p:nvSpPr>
        <p:spPr>
          <a:xfrm>
            <a:off x="6503337" y="1844824"/>
            <a:ext cx="1132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Gray Zone</a:t>
            </a:r>
            <a:endParaRPr kumimoji="1" lang="ja-JP" altLang="en-US" dirty="0"/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CB4D8A23-64E9-444B-923A-DC7CF41288E2}"/>
              </a:ext>
            </a:extLst>
          </p:cNvPr>
          <p:cNvSpPr txBox="1"/>
          <p:nvPr/>
        </p:nvSpPr>
        <p:spPr>
          <a:xfrm>
            <a:off x="1351108" y="1770010"/>
            <a:ext cx="1132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Gray Zone</a:t>
            </a:r>
            <a:endParaRPr kumimoji="1" lang="ja-JP" altLang="en-US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99AA077A-5B9D-40D2-9C00-3C07EC9A93F4}"/>
              </a:ext>
            </a:extLst>
          </p:cNvPr>
          <p:cNvSpPr txBox="1"/>
          <p:nvPr/>
        </p:nvSpPr>
        <p:spPr>
          <a:xfrm>
            <a:off x="4788024" y="3789040"/>
            <a:ext cx="1446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100% latched</a:t>
            </a:r>
          </a:p>
          <a:p>
            <a:r>
              <a:rPr kumimoji="1" lang="en-US" altLang="ja-JP" dirty="0"/>
              <a:t>In this timing</a:t>
            </a:r>
          </a:p>
        </p:txBody>
      </p:sp>
      <p:cxnSp>
        <p:nvCxnSpPr>
          <p:cNvPr id="126" name="直線矢印コネクタ 125">
            <a:extLst>
              <a:ext uri="{FF2B5EF4-FFF2-40B4-BE49-F238E27FC236}">
                <a16:creationId xmlns:a16="http://schemas.microsoft.com/office/drawing/2014/main" id="{B554E156-BEC0-4E89-A1CC-D52B3C12B696}"/>
              </a:ext>
            </a:extLst>
          </p:cNvPr>
          <p:cNvCxnSpPr>
            <a:cxnSpLocks/>
          </p:cNvCxnSpPr>
          <p:nvPr/>
        </p:nvCxnSpPr>
        <p:spPr>
          <a:xfrm flipV="1">
            <a:off x="7992380" y="1988840"/>
            <a:ext cx="252028" cy="16561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2D0E9272-95A4-4135-BE33-7371BE9CB079}"/>
              </a:ext>
            </a:extLst>
          </p:cNvPr>
          <p:cNvSpPr txBox="1"/>
          <p:nvPr/>
        </p:nvSpPr>
        <p:spPr>
          <a:xfrm>
            <a:off x="6976670" y="3789040"/>
            <a:ext cx="1841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100% latched</a:t>
            </a:r>
            <a:br>
              <a:rPr kumimoji="1" lang="en-US" altLang="ja-JP" dirty="0"/>
            </a:br>
            <a:r>
              <a:rPr lang="en-US" altLang="ja-JP" dirty="0"/>
              <a:t>in the </a:t>
            </a:r>
            <a:r>
              <a:rPr lang="en-US" altLang="ja-JP" dirty="0">
                <a:solidFill>
                  <a:srgbClr val="FF0000"/>
                </a:solidFill>
              </a:rPr>
              <a:t>next</a:t>
            </a:r>
            <a:r>
              <a:rPr lang="en-US" altLang="ja-JP" dirty="0"/>
              <a:t> timing</a:t>
            </a:r>
            <a:endParaRPr kumimoji="1" lang="en-US" altLang="ja-JP" dirty="0"/>
          </a:p>
        </p:txBody>
      </p:sp>
      <p:cxnSp>
        <p:nvCxnSpPr>
          <p:cNvPr id="128" name="直線コネクタ 127">
            <a:extLst>
              <a:ext uri="{FF2B5EF4-FFF2-40B4-BE49-F238E27FC236}">
                <a16:creationId xmlns:a16="http://schemas.microsoft.com/office/drawing/2014/main" id="{40B8C3F8-44A1-48DF-B5B4-F1B63D006266}"/>
              </a:ext>
            </a:extLst>
          </p:cNvPr>
          <p:cNvCxnSpPr/>
          <p:nvPr/>
        </p:nvCxnSpPr>
        <p:spPr>
          <a:xfrm flipH="1">
            <a:off x="5040052" y="1196752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>
            <a:extLst>
              <a:ext uri="{FF2B5EF4-FFF2-40B4-BE49-F238E27FC236}">
                <a16:creationId xmlns:a16="http://schemas.microsoft.com/office/drawing/2014/main" id="{8016A2E6-64D0-4425-A2F0-D1C569775247}"/>
              </a:ext>
            </a:extLst>
          </p:cNvPr>
          <p:cNvCxnSpPr/>
          <p:nvPr/>
        </p:nvCxnSpPr>
        <p:spPr>
          <a:xfrm flipH="1">
            <a:off x="5184068" y="1196752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B8951D74-6AA8-42BA-9BB3-E2C766D5FC9B}"/>
              </a:ext>
            </a:extLst>
          </p:cNvPr>
          <p:cNvCxnSpPr/>
          <p:nvPr/>
        </p:nvCxnSpPr>
        <p:spPr>
          <a:xfrm flipH="1">
            <a:off x="5184068" y="2960948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21517507-63FD-42CC-8459-B12D86A74225}"/>
              </a:ext>
            </a:extLst>
          </p:cNvPr>
          <p:cNvCxnSpPr/>
          <p:nvPr/>
        </p:nvCxnSpPr>
        <p:spPr>
          <a:xfrm flipH="1">
            <a:off x="5328084" y="2960948"/>
            <a:ext cx="216024" cy="252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8F5B5741-CA28-4641-84FE-BBFECD71CEAF}"/>
              </a:ext>
            </a:extLst>
          </p:cNvPr>
          <p:cNvSpPr txBox="1"/>
          <p:nvPr/>
        </p:nvSpPr>
        <p:spPr>
          <a:xfrm>
            <a:off x="-17674" y="1880828"/>
            <a:ext cx="672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SYNC</a:t>
            </a:r>
            <a:endParaRPr kumimoji="1" lang="ja-JP" altLang="en-US" dirty="0"/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79A38A7D-6463-4223-BA4D-4DF080F1FA7E}"/>
              </a:ext>
            </a:extLst>
          </p:cNvPr>
          <p:cNvSpPr txBox="1"/>
          <p:nvPr/>
        </p:nvSpPr>
        <p:spPr>
          <a:xfrm>
            <a:off x="0" y="692696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CLK</a:t>
            </a:r>
            <a:endParaRPr kumimoji="1" lang="ja-JP" altLang="en-US" dirty="0"/>
          </a:p>
        </p:txBody>
      </p:sp>
      <p:sp>
        <p:nvSpPr>
          <p:cNvPr id="134" name="矢印: 下 133">
            <a:extLst>
              <a:ext uri="{FF2B5EF4-FFF2-40B4-BE49-F238E27FC236}">
                <a16:creationId xmlns:a16="http://schemas.microsoft.com/office/drawing/2014/main" id="{1078F8C7-7484-4649-8572-966886B862FB}"/>
              </a:ext>
            </a:extLst>
          </p:cNvPr>
          <p:cNvSpPr/>
          <p:nvPr/>
        </p:nvSpPr>
        <p:spPr>
          <a:xfrm>
            <a:off x="3383868" y="860328"/>
            <a:ext cx="180020" cy="36343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矢印: 下 134">
            <a:extLst>
              <a:ext uri="{FF2B5EF4-FFF2-40B4-BE49-F238E27FC236}">
                <a16:creationId xmlns:a16="http://schemas.microsoft.com/office/drawing/2014/main" id="{90E3FFC3-FFEA-4B39-8F8F-CE7F92DD1CCE}"/>
              </a:ext>
            </a:extLst>
          </p:cNvPr>
          <p:cNvSpPr/>
          <p:nvPr/>
        </p:nvSpPr>
        <p:spPr>
          <a:xfrm flipV="1">
            <a:off x="5616116" y="827160"/>
            <a:ext cx="144016" cy="39604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6CFA5118-EEF1-4693-A484-7A27194E30FF}"/>
              </a:ext>
            </a:extLst>
          </p:cNvPr>
          <p:cNvCxnSpPr>
            <a:cxnSpLocks/>
          </p:cNvCxnSpPr>
          <p:nvPr/>
        </p:nvCxnSpPr>
        <p:spPr>
          <a:xfrm>
            <a:off x="3251200" y="690809"/>
            <a:ext cx="2088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46475E20-DDDF-4D5A-9170-C30360428F56}"/>
              </a:ext>
            </a:extLst>
          </p:cNvPr>
          <p:cNvCxnSpPr>
            <a:cxnSpLocks/>
          </p:cNvCxnSpPr>
          <p:nvPr/>
        </p:nvCxnSpPr>
        <p:spPr>
          <a:xfrm>
            <a:off x="2895600" y="797376"/>
            <a:ext cx="5644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id="{3D82C1A3-1C4F-40C3-A2A1-14CF215B20E4}"/>
              </a:ext>
            </a:extLst>
          </p:cNvPr>
          <p:cNvCxnSpPr>
            <a:cxnSpLocks/>
          </p:cNvCxnSpPr>
          <p:nvPr/>
        </p:nvCxnSpPr>
        <p:spPr>
          <a:xfrm>
            <a:off x="5695280" y="690809"/>
            <a:ext cx="2088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4423B087-1CBE-4CA1-809E-CD9C5E97443F}"/>
              </a:ext>
            </a:extLst>
          </p:cNvPr>
          <p:cNvCxnSpPr>
            <a:cxnSpLocks/>
          </p:cNvCxnSpPr>
          <p:nvPr/>
        </p:nvCxnSpPr>
        <p:spPr>
          <a:xfrm>
            <a:off x="5688124" y="797376"/>
            <a:ext cx="5644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9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4141</TotalTime>
  <Words>48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Texas Instruments,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Obata, Satoshi</dc:creator>
  <cp:lastModifiedBy>Obata, Satoshi</cp:lastModifiedBy>
  <cp:revision>65</cp:revision>
  <cp:lastPrinted>2023-06-16T00:42:46Z</cp:lastPrinted>
  <dcterms:created xsi:type="dcterms:W3CDTF">2013-10-09T05:07:26Z</dcterms:created>
  <dcterms:modified xsi:type="dcterms:W3CDTF">2025-10-17T08:51:21Z</dcterms:modified>
</cp:coreProperties>
</file>