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82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00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09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95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27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03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0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2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6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35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2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D186B-D691-4B1F-81A3-B2EEF64AADB3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7E100-2C94-4AC6-BB45-047E0B6D3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8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AIC3254 AGC On Volume Control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69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AGC enabled Left ADC Volume Control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533400" y="762000"/>
            <a:ext cx="7934593" cy="5526643"/>
            <a:chOff x="533400" y="762000"/>
            <a:chExt cx="7934593" cy="552664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762000"/>
              <a:ext cx="5486400" cy="55266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6858000" y="2374165"/>
              <a:ext cx="13948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AGC Enabled</a:t>
              </a:r>
              <a:endParaRPr lang="en-US" dirty="0"/>
            </a:p>
          </p:txBody>
        </p:sp>
        <p:cxnSp>
          <p:nvCxnSpPr>
            <p:cNvPr id="6" name="Straight Arrow Connector 5"/>
            <p:cNvCxnSpPr>
              <a:stCxn id="4" idx="1"/>
            </p:cNvCxnSpPr>
            <p:nvPr/>
          </p:nvCxnSpPr>
          <p:spPr>
            <a:xfrm flipH="1">
              <a:off x="5715000" y="2558831"/>
              <a:ext cx="11430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6858000" y="1219200"/>
              <a:ext cx="16099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Volume Setting</a:t>
              </a:r>
              <a:endParaRPr lang="en-US" dirty="0"/>
            </a:p>
          </p:txBody>
        </p:sp>
        <p:cxnSp>
          <p:nvCxnSpPr>
            <p:cNvPr id="9" name="Straight Arrow Connector 8"/>
            <p:cNvCxnSpPr>
              <a:stCxn id="8" idx="1"/>
            </p:cNvCxnSpPr>
            <p:nvPr/>
          </p:nvCxnSpPr>
          <p:spPr>
            <a:xfrm flipH="1">
              <a:off x="5715000" y="1403866"/>
              <a:ext cx="1143000" cy="882134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3962400" y="2133599"/>
              <a:ext cx="228600" cy="24056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80907" y="5257800"/>
              <a:ext cx="170873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Change Volume </a:t>
              </a:r>
            </a:p>
            <a:p>
              <a:r>
                <a:rPr lang="en-US" dirty="0" smtClean="0"/>
                <a:t>Setting</a:t>
              </a:r>
              <a:endParaRPr lang="en-US" dirty="0"/>
            </a:p>
          </p:txBody>
        </p:sp>
        <p:cxnSp>
          <p:nvCxnSpPr>
            <p:cNvPr id="16" name="Straight Arrow Connector 15"/>
            <p:cNvCxnSpPr>
              <a:stCxn id="15" idx="1"/>
            </p:cNvCxnSpPr>
            <p:nvPr/>
          </p:nvCxnSpPr>
          <p:spPr>
            <a:xfrm flipH="1" flipV="1">
              <a:off x="1209407" y="4648200"/>
              <a:ext cx="571500" cy="93276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71578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AGC enabled Right ADC Volume Control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57200" y="762000"/>
            <a:ext cx="5638800" cy="5715000"/>
            <a:chOff x="457200" y="762000"/>
            <a:chExt cx="5638800" cy="57150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762000"/>
              <a:ext cx="5638800" cy="571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Oval 4"/>
            <p:cNvSpPr/>
            <p:nvPr/>
          </p:nvSpPr>
          <p:spPr>
            <a:xfrm>
              <a:off x="3989479" y="2362200"/>
              <a:ext cx="228600" cy="1524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1364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AGC enabled MIC Left Volume Control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57200" y="762000"/>
            <a:ext cx="5486400" cy="5715000"/>
            <a:chOff x="457200" y="762000"/>
            <a:chExt cx="5486400" cy="57150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762000"/>
              <a:ext cx="5486400" cy="571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Oval 4"/>
            <p:cNvSpPr/>
            <p:nvPr/>
          </p:nvSpPr>
          <p:spPr>
            <a:xfrm>
              <a:off x="3886200" y="2209800"/>
              <a:ext cx="228600" cy="16436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82290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AGC enabled MIC Right Volume Control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57200" y="685800"/>
            <a:ext cx="5181600" cy="5715000"/>
            <a:chOff x="457200" y="685800"/>
            <a:chExt cx="5181600" cy="571500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685800"/>
              <a:ext cx="5181600" cy="571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Oval 4"/>
            <p:cNvSpPr/>
            <p:nvPr/>
          </p:nvSpPr>
          <p:spPr>
            <a:xfrm>
              <a:off x="3683420" y="2253881"/>
              <a:ext cx="228600" cy="18451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87616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36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AIC3254 AGC On Volume Control</vt:lpstr>
      <vt:lpstr>AGC enabled Left ADC Volume Control</vt:lpstr>
      <vt:lpstr>AGC enabled Right ADC Volume Control</vt:lpstr>
      <vt:lpstr>AGC enabled MIC Left Volume Control</vt:lpstr>
      <vt:lpstr>AGC enabled MIC Right Volume Control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AIC3254 AGC On Volume Control</dc:title>
  <dc:creator>Djuandi, Peter</dc:creator>
  <cp:lastModifiedBy>Djuandi, Peter</cp:lastModifiedBy>
  <cp:revision>4</cp:revision>
  <dcterms:created xsi:type="dcterms:W3CDTF">2022-02-16T16:05:50Z</dcterms:created>
  <dcterms:modified xsi:type="dcterms:W3CDTF">2022-02-16T16:30:23Z</dcterms:modified>
</cp:coreProperties>
</file>