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8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00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0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95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2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3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0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3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2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D186B-D691-4B1F-81A3-B2EEF64AADB3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E100-2C94-4AC6-BB45-047E0B6D3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8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AIC3254 AGC On Volume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26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AGC </a:t>
            </a:r>
            <a:r>
              <a:rPr lang="en-US" dirty="0" smtClean="0"/>
              <a:t>&amp; Volume on</a:t>
            </a:r>
            <a:r>
              <a:rPr lang="en-US" dirty="0" smtClean="0"/>
              <a:t> both Left and Right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20992" y="3133314"/>
            <a:ext cx="144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AGC </a:t>
            </a:r>
            <a:r>
              <a:rPr lang="en-US" dirty="0" smtClean="0"/>
              <a:t>Dis</a:t>
            </a:r>
            <a:r>
              <a:rPr lang="en-US" dirty="0" smtClean="0"/>
              <a:t>abled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304801" y="811235"/>
            <a:ext cx="4114799" cy="2312965"/>
            <a:chOff x="304801" y="811235"/>
            <a:chExt cx="3680413" cy="200816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1" y="811235"/>
              <a:ext cx="3680413" cy="2008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Oval 12"/>
            <p:cNvSpPr/>
            <p:nvPr/>
          </p:nvSpPr>
          <p:spPr>
            <a:xfrm>
              <a:off x="2618203" y="2299121"/>
              <a:ext cx="157732" cy="845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618203" y="1706050"/>
              <a:ext cx="157732" cy="845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572000" y="811235"/>
            <a:ext cx="4298524" cy="2312965"/>
            <a:chOff x="4572000" y="811235"/>
            <a:chExt cx="4298524" cy="231296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811235"/>
              <a:ext cx="4298524" cy="23129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Oval 22"/>
            <p:cNvSpPr/>
            <p:nvPr/>
          </p:nvSpPr>
          <p:spPr>
            <a:xfrm>
              <a:off x="7239000" y="1828799"/>
              <a:ext cx="228600" cy="1104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241519" y="2500361"/>
              <a:ext cx="228600" cy="1104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239000" y="1573593"/>
              <a:ext cx="228600" cy="2285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273462" y="319565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AGC </a:t>
            </a:r>
            <a:r>
              <a:rPr lang="en-US" dirty="0" smtClean="0"/>
              <a:t>En</a:t>
            </a:r>
            <a:r>
              <a:rPr lang="en-US" dirty="0" smtClean="0"/>
              <a:t>abled Volume at 0dB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97302" y="3810000"/>
            <a:ext cx="4198498" cy="2438400"/>
            <a:chOff x="297302" y="3810000"/>
            <a:chExt cx="4198498" cy="24384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302" y="3810000"/>
              <a:ext cx="4198498" cy="2438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Oval 28"/>
            <p:cNvSpPr/>
            <p:nvPr/>
          </p:nvSpPr>
          <p:spPr>
            <a:xfrm>
              <a:off x="2907620" y="4891038"/>
              <a:ext cx="228600" cy="1104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910139" y="5604541"/>
              <a:ext cx="228600" cy="1104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907620" y="4635832"/>
              <a:ext cx="228600" cy="2285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09600" y="626284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AGC </a:t>
            </a:r>
            <a:r>
              <a:rPr lang="en-US" dirty="0" smtClean="0"/>
              <a:t>En</a:t>
            </a:r>
            <a:r>
              <a:rPr lang="en-US" dirty="0" smtClean="0"/>
              <a:t>abled Volume set to +5dB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39208" y="106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1066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357814" y="411857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29200" y="626284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AGC </a:t>
            </a:r>
            <a:r>
              <a:rPr lang="en-US" dirty="0" smtClean="0"/>
              <a:t>En</a:t>
            </a:r>
            <a:r>
              <a:rPr lang="en-US" dirty="0" smtClean="0"/>
              <a:t>abled Volume set to +20dB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737900" y="3886200"/>
            <a:ext cx="4132624" cy="2376649"/>
            <a:chOff x="4737900" y="3886200"/>
            <a:chExt cx="4132624" cy="2376649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7900" y="3886200"/>
              <a:ext cx="4132624" cy="23766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Oval 39"/>
            <p:cNvSpPr/>
            <p:nvPr/>
          </p:nvSpPr>
          <p:spPr>
            <a:xfrm>
              <a:off x="7303289" y="4917645"/>
              <a:ext cx="228600" cy="1104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305808" y="5631148"/>
              <a:ext cx="228600" cy="11045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7303289" y="4662439"/>
              <a:ext cx="228600" cy="22859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856111" y="411857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1578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" y="1247775"/>
            <a:ext cx="9144000" cy="2638425"/>
            <a:chOff x="1" y="1247775"/>
            <a:chExt cx="9144000" cy="26384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1247775"/>
              <a:ext cx="9144000" cy="263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2133600" y="24061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657600" y="24061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848600" y="241306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4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91200" y="24061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AGC </a:t>
            </a:r>
            <a:r>
              <a:rPr lang="en-US" dirty="0" smtClean="0"/>
              <a:t>&amp; Volume on</a:t>
            </a:r>
            <a:r>
              <a:rPr lang="en-US" dirty="0" smtClean="0"/>
              <a:t> both Left and Right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4824863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Recorded tone with and without AGC and adjusting Volume Control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5" idx="0"/>
          </p:cNvCxnSpPr>
          <p:nvPr/>
        </p:nvCxnSpPr>
        <p:spPr>
          <a:xfrm flipH="1" flipV="1">
            <a:off x="2514602" y="2566987"/>
            <a:ext cx="2095498" cy="2257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5" idx="0"/>
          </p:cNvCxnSpPr>
          <p:nvPr/>
        </p:nvCxnSpPr>
        <p:spPr>
          <a:xfrm flipV="1">
            <a:off x="4610100" y="2590801"/>
            <a:ext cx="1028700" cy="2234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5" idx="0"/>
          </p:cNvCxnSpPr>
          <p:nvPr/>
        </p:nvCxnSpPr>
        <p:spPr>
          <a:xfrm flipV="1">
            <a:off x="4610100" y="2566987"/>
            <a:ext cx="2944248" cy="2257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" idx="0"/>
          </p:cNvCxnSpPr>
          <p:nvPr/>
        </p:nvCxnSpPr>
        <p:spPr>
          <a:xfrm flipH="1" flipV="1">
            <a:off x="4191002" y="2566989"/>
            <a:ext cx="419098" cy="22578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200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AIC3254 AGC On Volume Control</vt:lpstr>
      <vt:lpstr>AGC &amp; Volume on both Left and Right</vt:lpstr>
      <vt:lpstr>AGC &amp; Volume on both Left and Right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AIC3254 AGC On Volume Control</dc:title>
  <dc:creator>Djuandi, Peter</dc:creator>
  <cp:lastModifiedBy>Djuandi, Peter</cp:lastModifiedBy>
  <cp:revision>9</cp:revision>
  <dcterms:created xsi:type="dcterms:W3CDTF">2022-02-16T16:05:50Z</dcterms:created>
  <dcterms:modified xsi:type="dcterms:W3CDTF">2022-02-22T20:51:11Z</dcterms:modified>
</cp:coreProperties>
</file>