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73" r:id="rId2"/>
    <p:sldId id="278" r:id="rId3"/>
    <p:sldId id="279" r:id="rId4"/>
  </p:sldIdLst>
  <p:sldSz cx="9144000" cy="6858000" type="screen4x3"/>
  <p:notesSz cx="6935788"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AAAA"/>
    <a:srgbClr val="DE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79" autoAdjust="0"/>
    <p:restoredTop sz="94718" autoAdjust="0"/>
  </p:normalViewPr>
  <p:slideViewPr>
    <p:cSldViewPr snapToGrid="0">
      <p:cViewPr varScale="1">
        <p:scale>
          <a:sx n="73" d="100"/>
          <a:sy n="73" d="100"/>
        </p:scale>
        <p:origin x="-1530" y="-96"/>
      </p:cViewPr>
      <p:guideLst>
        <p:guide orient="horz" pos="216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2850" y="-96"/>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2883" name="Rectangle 3"/>
          <p:cNvSpPr>
            <a:spLocks noGrp="1" noChangeArrowheads="1"/>
          </p:cNvSpPr>
          <p:nvPr>
            <p:ph type="dt" sz="quarter" idx="1"/>
          </p:nvPr>
        </p:nvSpPr>
        <p:spPr bwMode="auto">
          <a:xfrm>
            <a:off x="3929063" y="0"/>
            <a:ext cx="3005137"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2884" name="Rectangle 4"/>
          <p:cNvSpPr>
            <a:spLocks noGrp="1" noChangeArrowheads="1"/>
          </p:cNvSpPr>
          <p:nvPr>
            <p:ph type="ftr" sz="quarter" idx="2"/>
          </p:nvPr>
        </p:nvSpPr>
        <p:spPr bwMode="auto">
          <a:xfrm>
            <a:off x="0" y="8758238"/>
            <a:ext cx="3005138"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2885" name="Rectangle 5"/>
          <p:cNvSpPr>
            <a:spLocks noGrp="1" noChangeArrowheads="1"/>
          </p:cNvSpPr>
          <p:nvPr>
            <p:ph type="sldNum" sz="quarter" idx="3"/>
          </p:nvPr>
        </p:nvSpPr>
        <p:spPr bwMode="auto">
          <a:xfrm>
            <a:off x="3929063" y="8758238"/>
            <a:ext cx="3005137"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03C7419-61D9-46C1-97E9-76E9D8F8C3E9}" type="slidenum">
              <a:rPr lang="en-US"/>
              <a:pPr/>
              <a:t>‹#›</a:t>
            </a:fld>
            <a:endParaRPr lang="en-US"/>
          </a:p>
        </p:txBody>
      </p:sp>
    </p:spTree>
    <p:extLst>
      <p:ext uri="{BB962C8B-B14F-4D97-AF65-F5344CB8AC3E}">
        <p14:creationId xmlns:p14="http://schemas.microsoft.com/office/powerpoint/2010/main" val="1233282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1859" name="Rectangle 3"/>
          <p:cNvSpPr>
            <a:spLocks noGrp="1" noChangeArrowheads="1"/>
          </p:cNvSpPr>
          <p:nvPr>
            <p:ph type="dt" idx="1"/>
          </p:nvPr>
        </p:nvSpPr>
        <p:spPr bwMode="auto">
          <a:xfrm>
            <a:off x="3929063" y="0"/>
            <a:ext cx="3005137"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292" name="Rectangle 4"/>
          <p:cNvSpPr>
            <a:spLocks noGrp="1" noRot="1" noChangeAspect="1" noChangeArrowheads="1" noTextEdit="1"/>
          </p:cNvSpPr>
          <p:nvPr>
            <p:ph type="sldImg" idx="2"/>
          </p:nvPr>
        </p:nvSpPr>
        <p:spPr bwMode="auto">
          <a:xfrm>
            <a:off x="1162050" y="692150"/>
            <a:ext cx="4611688" cy="3457575"/>
          </a:xfrm>
          <a:prstGeom prst="rect">
            <a:avLst/>
          </a:prstGeom>
          <a:noFill/>
          <a:ln w="9525">
            <a:solidFill>
              <a:srgbClr val="000000"/>
            </a:solidFill>
            <a:miter lim="800000"/>
            <a:headEnd/>
            <a:tailEnd/>
          </a:ln>
        </p:spPr>
      </p:sp>
      <p:sp>
        <p:nvSpPr>
          <p:cNvPr id="121861" name="Rectangle 5"/>
          <p:cNvSpPr>
            <a:spLocks noGrp="1" noChangeArrowheads="1"/>
          </p:cNvSpPr>
          <p:nvPr>
            <p:ph type="body" sz="quarter" idx="3"/>
          </p:nvPr>
        </p:nvSpPr>
        <p:spPr bwMode="auto">
          <a:xfrm>
            <a:off x="693738" y="4379913"/>
            <a:ext cx="5548312" cy="41481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1862" name="Rectangle 6"/>
          <p:cNvSpPr>
            <a:spLocks noGrp="1" noChangeArrowheads="1"/>
          </p:cNvSpPr>
          <p:nvPr>
            <p:ph type="ftr" sz="quarter" idx="4"/>
          </p:nvPr>
        </p:nvSpPr>
        <p:spPr bwMode="auto">
          <a:xfrm>
            <a:off x="0" y="8758238"/>
            <a:ext cx="3005138"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1863" name="Rectangle 7"/>
          <p:cNvSpPr>
            <a:spLocks noGrp="1" noChangeArrowheads="1"/>
          </p:cNvSpPr>
          <p:nvPr>
            <p:ph type="sldNum" sz="quarter" idx="5"/>
          </p:nvPr>
        </p:nvSpPr>
        <p:spPr bwMode="auto">
          <a:xfrm>
            <a:off x="3929063" y="8758238"/>
            <a:ext cx="3005137"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603C3B5-9CFC-4B60-AD1F-942309290D4C}" type="slidenum">
              <a:rPr lang="en-US"/>
              <a:pPr/>
              <a:t>‹#›</a:t>
            </a:fld>
            <a:endParaRPr lang="en-US"/>
          </a:p>
        </p:txBody>
      </p:sp>
    </p:spTree>
    <p:extLst>
      <p:ext uri="{BB962C8B-B14F-4D97-AF65-F5344CB8AC3E}">
        <p14:creationId xmlns:p14="http://schemas.microsoft.com/office/powerpoint/2010/main" val="23670054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en-US" smtClean="0"/>
          </a:p>
        </p:txBody>
      </p:sp>
      <p:sp>
        <p:nvSpPr>
          <p:cNvPr id="13316" name="Slide Number Placeholder 3"/>
          <p:cNvSpPr>
            <a:spLocks noGrp="1"/>
          </p:cNvSpPr>
          <p:nvPr>
            <p:ph type="sldNum" sz="quarter" idx="5"/>
          </p:nvPr>
        </p:nvSpPr>
        <p:spPr>
          <a:noFill/>
        </p:spPr>
        <p:txBody>
          <a:bodyPr/>
          <a:lstStyle/>
          <a:p>
            <a:fld id="{44C3122E-3B7F-4271-8F0A-1EC521844837}"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42900" y="1943100"/>
            <a:ext cx="8458200" cy="1470025"/>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3698875"/>
            <a:ext cx="8458200" cy="1485900"/>
          </a:xfrm>
          <a:ln/>
        </p:spPr>
        <p:txBody>
          <a:bodyPr/>
          <a:lstStyle>
            <a:lvl1pPr marL="0" indent="0">
              <a:buFontTx/>
              <a:buNone/>
              <a:defRPr b="1"/>
            </a:lvl1pPr>
          </a:lstStyle>
          <a:p>
            <a:r>
              <a:rPr lang="en-US"/>
              <a:t>Click to edit Master subtitle style</a:t>
            </a:r>
          </a:p>
        </p:txBody>
      </p:sp>
      <p:sp>
        <p:nvSpPr>
          <p:cNvPr id="4" name="Rectangle 24"/>
          <p:cNvSpPr>
            <a:spLocks noGrp="1" noChangeArrowheads="1"/>
          </p:cNvSpPr>
          <p:nvPr>
            <p:ph type="sldNum" sz="quarter" idx="10"/>
          </p:nvPr>
        </p:nvSpPr>
        <p:spPr>
          <a:xfrm>
            <a:off x="6642100" y="6038850"/>
            <a:ext cx="2133600" cy="206375"/>
          </a:xfrm>
        </p:spPr>
        <p:txBody>
          <a:bodyPr/>
          <a:lstStyle>
            <a:lvl1pPr>
              <a:defRPr/>
            </a:lvl1pPr>
          </a:lstStyle>
          <a:p>
            <a:fld id="{B1006088-BF21-4FD5-870B-675EAADE47B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4BD60626-1ACC-48B1-8201-AA7BD5684B5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3200" b="1">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noFill/>
          <a:ln w="9525" algn="ctr">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Aft>
                <a:spcPct val="0"/>
              </a:spcAft>
              <a:defRPr lang="en-US" sz="2000" smtClean="0">
                <a:solidFill>
                  <a:schemeClr val="tx1"/>
                </a:solidFill>
                <a:latin typeface="+mn-lt"/>
                <a:ea typeface="+mn-ea"/>
                <a:cs typeface="+mn-cs"/>
              </a:defRPr>
            </a:lvl1pPr>
            <a:lvl2pPr algn="l" rtl="0" eaLnBrk="0" fontAlgn="base" hangingPunct="0">
              <a:spcAft>
                <a:spcPct val="0"/>
              </a:spcAft>
              <a:defRPr lang="en-US" sz="1800" smtClean="0">
                <a:solidFill>
                  <a:schemeClr val="tx1"/>
                </a:solidFill>
                <a:latin typeface="+mn-lt"/>
                <a:ea typeface="+mn-ea"/>
                <a:cs typeface="+mn-cs"/>
              </a:defRPr>
            </a:lvl2pPr>
            <a:lvl3pPr algn="l" rtl="0" eaLnBrk="0" fontAlgn="base" hangingPunct="0">
              <a:spcAft>
                <a:spcPct val="0"/>
              </a:spcAft>
              <a:defRPr lang="en-US" sz="1800" smtClean="0">
                <a:solidFill>
                  <a:schemeClr val="tx1"/>
                </a:solidFill>
                <a:latin typeface="+mn-lt"/>
                <a:ea typeface="+mn-ea"/>
                <a:cs typeface="+mn-cs"/>
              </a:defRPr>
            </a:lvl3pPr>
            <a:lvl4pPr algn="l" rtl="0" eaLnBrk="0" fontAlgn="base" hangingPunct="0">
              <a:spcAft>
                <a:spcPct val="0"/>
              </a:spcAft>
              <a:defRPr lang="en-US" sz="1800" smtClean="0">
                <a:solidFill>
                  <a:schemeClr val="tx1"/>
                </a:solidFill>
                <a:latin typeface="+mn-lt"/>
                <a:ea typeface="+mn-ea"/>
                <a:cs typeface="+mn-cs"/>
              </a:defRPr>
            </a:lvl4pPr>
            <a:lvl5pPr algn="l" rtl="0" eaLnBrk="0" fontAlgn="base" hangingPunct="0">
              <a:spcAft>
                <a:spcPct val="0"/>
              </a:spcAft>
              <a:defRPr lang="en-US" sz="1800">
                <a:solidFill>
                  <a:schemeClr val="tx1"/>
                </a:solidFill>
                <a:latin typeface="+mn-lt"/>
                <a:ea typeface="+mn-ea"/>
                <a:cs typeface="+mn-cs"/>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B1F5D59E-3020-483D-90FC-392986F41C5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2"/>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7E2DB302-961D-41B7-BD2E-EA757E550C4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89852D4D-CA63-4F5E-A04D-C043C1229BE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3" y="142875"/>
            <a:ext cx="2141537" cy="5735638"/>
          </a:xfrm>
        </p:spPr>
        <p:txBody>
          <a:bodyPr vert="eaVert"/>
          <a:lstStyle>
            <a:lvl1pPr>
              <a:defRPr>
                <a:solidFill>
                  <a:schemeClr val="tx2"/>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231775" y="142875"/>
            <a:ext cx="6275388" cy="5735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1C0706DD-24B8-4851-91EA-2616D1811F3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4" name="Picture 6" descr="selected_powerpoint_bg_2.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3" name="Rectangle 12"/>
          <p:cNvSpPr/>
          <p:nvPr userDrawn="1"/>
        </p:nvSpPr>
        <p:spPr>
          <a:xfrm>
            <a:off x="0" y="6321425"/>
            <a:ext cx="8810625"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7" descr="ti_logo_powerpoint_1_line.png"/>
          <p:cNvPicPr>
            <a:picLocks noChangeAspect="1"/>
          </p:cNvPicPr>
          <p:nvPr userDrawn="1"/>
        </p:nvPicPr>
        <p:blipFill>
          <a:blip r:embed="rId3" cstate="print"/>
          <a:srcRect/>
          <a:stretch>
            <a:fillRect/>
          </a:stretch>
        </p:blipFill>
        <p:spPr bwMode="auto">
          <a:xfrm>
            <a:off x="6675438" y="6440488"/>
            <a:ext cx="1874837" cy="231775"/>
          </a:xfrm>
          <a:prstGeom prst="rect">
            <a:avLst/>
          </a:prstGeom>
          <a:noFill/>
          <a:ln w="9525">
            <a:noFill/>
            <a:miter lim="800000"/>
            <a:headEnd/>
            <a:tailEnd/>
          </a:ln>
        </p:spPr>
      </p:pic>
      <p:sp>
        <p:nvSpPr>
          <p:cNvPr id="3074" name="Rectangle 2"/>
          <p:cNvSpPr>
            <a:spLocks noGrp="1" noChangeArrowheads="1"/>
          </p:cNvSpPr>
          <p:nvPr>
            <p:ph type="ctrTitle"/>
          </p:nvPr>
        </p:nvSpPr>
        <p:spPr>
          <a:xfrm>
            <a:off x="342900" y="1943100"/>
            <a:ext cx="8458200" cy="1470025"/>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3698875"/>
            <a:ext cx="8458200" cy="1485900"/>
          </a:xfrm>
          <a:ln/>
        </p:spPr>
        <p:txBody>
          <a:bodyPr/>
          <a:lstStyle>
            <a:lvl1pPr marL="0" indent="0">
              <a:buFontTx/>
              <a:buNone/>
              <a:defRPr b="1"/>
            </a:lvl1pPr>
          </a:lstStyle>
          <a:p>
            <a:r>
              <a:rPr lang="en-US"/>
              <a:t>Click to edit Master subtitle style</a:t>
            </a:r>
          </a:p>
        </p:txBody>
      </p:sp>
      <p:sp>
        <p:nvSpPr>
          <p:cNvPr id="12" name="Rectangle 24"/>
          <p:cNvSpPr>
            <a:spLocks noGrp="1" noChangeArrowheads="1"/>
          </p:cNvSpPr>
          <p:nvPr>
            <p:ph type="sldNum" sz="quarter" idx="10"/>
          </p:nvPr>
        </p:nvSpPr>
        <p:spPr>
          <a:xfrm>
            <a:off x="6642100" y="6038850"/>
            <a:ext cx="2133600" cy="206375"/>
          </a:xfrm>
        </p:spPr>
        <p:txBody>
          <a:bodyPr/>
          <a:lstStyle>
            <a:lvl1pPr>
              <a:defRPr/>
            </a:lvl1pPr>
          </a:lstStyle>
          <a:p>
            <a:fld id="{B09843C0-6DAC-490D-A4BA-BCECDC8ED96F}" type="slidenum">
              <a:rPr lang="en-US"/>
              <a:pPr/>
              <a:t>‹#›</a:t>
            </a:fld>
            <a:endParaRPr lang="en-US"/>
          </a:p>
        </p:txBody>
      </p:sp>
      <p:sp>
        <p:nvSpPr>
          <p:cNvPr id="9" name="Text Box 31"/>
          <p:cNvSpPr txBox="1">
            <a:spLocks noChangeArrowheads="1"/>
          </p:cNvSpPr>
          <p:nvPr userDrawn="1"/>
        </p:nvSpPr>
        <p:spPr bwMode="auto">
          <a:xfrm>
            <a:off x="314325" y="6038850"/>
            <a:ext cx="2533650" cy="215900"/>
          </a:xfrm>
          <a:prstGeom prst="rect">
            <a:avLst/>
          </a:prstGeom>
          <a:noFill/>
          <a:ln w="9525">
            <a:noFill/>
            <a:miter lim="800000"/>
            <a:headEnd/>
            <a:tailEnd/>
          </a:ln>
          <a:effectLst/>
        </p:spPr>
        <p:txBody>
          <a:bodyPr>
            <a:spAutoFit/>
          </a:bodyPr>
          <a:lstStyle/>
          <a:p>
            <a:pPr>
              <a:spcBef>
                <a:spcPct val="50000"/>
              </a:spcBef>
              <a:defRPr/>
            </a:pPr>
            <a:r>
              <a:rPr lang="en-US" sz="800" dirty="0">
                <a:cs typeface="+mn-cs"/>
              </a:rPr>
              <a:t>TI </a:t>
            </a:r>
            <a:r>
              <a:rPr lang="en-US" sz="800" dirty="0" smtClean="0">
                <a:cs typeface="+mn-cs"/>
              </a:rPr>
              <a:t>Information – Selective Disclosure</a:t>
            </a:r>
            <a:endParaRPr lang="en-US" sz="800" dirty="0">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6" descr="selected_powerpoint_bg_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0" y="6324600"/>
            <a:ext cx="8804275"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13" name="Rectangle 12"/>
          <p:cNvSpPr/>
          <p:nvPr userDrawn="1"/>
        </p:nvSpPr>
        <p:spPr>
          <a:xfrm>
            <a:off x="0" y="6321425"/>
            <a:ext cx="8810625"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7" descr="ti_logo_powerpoint_1_line.png"/>
          <p:cNvPicPr>
            <a:picLocks noChangeAspect="1"/>
          </p:cNvPicPr>
          <p:nvPr userDrawn="1"/>
        </p:nvPicPr>
        <p:blipFill>
          <a:blip r:embed="rId3" cstate="print"/>
          <a:srcRect/>
          <a:stretch>
            <a:fillRect/>
          </a:stretch>
        </p:blipFill>
        <p:spPr bwMode="auto">
          <a:xfrm>
            <a:off x="6675438" y="6440488"/>
            <a:ext cx="1874837" cy="231775"/>
          </a:xfrm>
          <a:prstGeom prst="rect">
            <a:avLst/>
          </a:prstGeom>
          <a:noFill/>
          <a:ln w="9525">
            <a:noFill/>
            <a:miter lim="800000"/>
            <a:headEnd/>
            <a:tailEnd/>
          </a:ln>
        </p:spPr>
      </p:pic>
      <p:sp>
        <p:nvSpPr>
          <p:cNvPr id="3074" name="Rectangle 2"/>
          <p:cNvSpPr>
            <a:spLocks noGrp="1" noChangeArrowheads="1"/>
          </p:cNvSpPr>
          <p:nvPr>
            <p:ph type="ctrTitle"/>
          </p:nvPr>
        </p:nvSpPr>
        <p:spPr>
          <a:xfrm>
            <a:off x="342900" y="1943100"/>
            <a:ext cx="8458200" cy="1470025"/>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3698875"/>
            <a:ext cx="8458200" cy="1485900"/>
          </a:xfrm>
          <a:ln/>
        </p:spPr>
        <p:txBody>
          <a:bodyPr/>
          <a:lstStyle>
            <a:lvl1pPr marL="0" indent="0">
              <a:buFontTx/>
              <a:buNone/>
              <a:defRPr b="1"/>
            </a:lvl1pPr>
          </a:lstStyle>
          <a:p>
            <a:r>
              <a:rPr lang="en-US"/>
              <a:t>Click to edit Master subtitle style</a:t>
            </a:r>
          </a:p>
        </p:txBody>
      </p:sp>
      <p:sp>
        <p:nvSpPr>
          <p:cNvPr id="12" name="Rectangle 24"/>
          <p:cNvSpPr>
            <a:spLocks noGrp="1" noChangeArrowheads="1"/>
          </p:cNvSpPr>
          <p:nvPr>
            <p:ph type="sldNum" sz="quarter" idx="10"/>
          </p:nvPr>
        </p:nvSpPr>
        <p:spPr>
          <a:xfrm>
            <a:off x="6642100" y="6038850"/>
            <a:ext cx="2133600" cy="206375"/>
          </a:xfrm>
        </p:spPr>
        <p:txBody>
          <a:bodyPr/>
          <a:lstStyle>
            <a:lvl1pPr>
              <a:defRPr/>
            </a:lvl1pPr>
          </a:lstStyle>
          <a:p>
            <a:fld id="{F2394529-A9B3-4A54-83EC-E61379E8334E}" type="slidenum">
              <a:rPr lang="en-US"/>
              <a:pPr/>
              <a:t>‹#›</a:t>
            </a:fld>
            <a:endParaRPr lang="en-US"/>
          </a:p>
        </p:txBody>
      </p:sp>
      <p:sp>
        <p:nvSpPr>
          <p:cNvPr id="14" name="Text Box 31"/>
          <p:cNvSpPr txBox="1">
            <a:spLocks noChangeArrowheads="1"/>
          </p:cNvSpPr>
          <p:nvPr userDrawn="1"/>
        </p:nvSpPr>
        <p:spPr bwMode="auto">
          <a:xfrm>
            <a:off x="314325" y="6038850"/>
            <a:ext cx="2533650" cy="215900"/>
          </a:xfrm>
          <a:prstGeom prst="rect">
            <a:avLst/>
          </a:prstGeom>
          <a:noFill/>
          <a:ln w="9525">
            <a:noFill/>
            <a:miter lim="800000"/>
            <a:headEnd/>
            <a:tailEnd/>
          </a:ln>
          <a:effectLst/>
        </p:spPr>
        <p:txBody>
          <a:bodyPr>
            <a:spAutoFit/>
          </a:bodyPr>
          <a:lstStyle/>
          <a:p>
            <a:pPr>
              <a:spcBef>
                <a:spcPct val="50000"/>
              </a:spcBef>
              <a:defRPr/>
            </a:pPr>
            <a:r>
              <a:rPr lang="en-US" sz="800" dirty="0">
                <a:cs typeface="+mn-cs"/>
              </a:rPr>
              <a:t>TI </a:t>
            </a:r>
            <a:r>
              <a:rPr lang="en-US" sz="800" dirty="0" smtClean="0">
                <a:cs typeface="+mn-cs"/>
              </a:rPr>
              <a:t>Information – Selective Disclosure</a:t>
            </a:r>
            <a:endParaRPr lang="en-US" sz="800" dirty="0">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4" name="Picture 6" descr="selected_powerpoint_bg_1_grey.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0" y="6324600"/>
            <a:ext cx="878205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13" name="Rectangle 12"/>
          <p:cNvSpPr/>
          <p:nvPr userDrawn="1"/>
        </p:nvSpPr>
        <p:spPr>
          <a:xfrm>
            <a:off x="0" y="6321425"/>
            <a:ext cx="8810625"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7" descr="ti_logo_powerpoint_1_line.png"/>
          <p:cNvPicPr>
            <a:picLocks noChangeAspect="1"/>
          </p:cNvPicPr>
          <p:nvPr userDrawn="1"/>
        </p:nvPicPr>
        <p:blipFill>
          <a:blip r:embed="rId3" cstate="print"/>
          <a:srcRect/>
          <a:stretch>
            <a:fillRect/>
          </a:stretch>
        </p:blipFill>
        <p:spPr bwMode="auto">
          <a:xfrm>
            <a:off x="6675438" y="6440488"/>
            <a:ext cx="1874837" cy="231775"/>
          </a:xfrm>
          <a:prstGeom prst="rect">
            <a:avLst/>
          </a:prstGeom>
          <a:noFill/>
          <a:ln w="9525">
            <a:noFill/>
            <a:miter lim="800000"/>
            <a:headEnd/>
            <a:tailEnd/>
          </a:ln>
        </p:spPr>
      </p:pic>
      <p:sp>
        <p:nvSpPr>
          <p:cNvPr id="11" name="Text Box 31"/>
          <p:cNvSpPr txBox="1">
            <a:spLocks noChangeArrowheads="1"/>
          </p:cNvSpPr>
          <p:nvPr userDrawn="1"/>
        </p:nvSpPr>
        <p:spPr bwMode="auto">
          <a:xfrm>
            <a:off x="314325" y="6038850"/>
            <a:ext cx="2533650" cy="215900"/>
          </a:xfrm>
          <a:prstGeom prst="rect">
            <a:avLst/>
          </a:prstGeom>
          <a:noFill/>
          <a:ln w="9525">
            <a:noFill/>
            <a:miter lim="800000"/>
            <a:headEnd/>
            <a:tailEnd/>
          </a:ln>
          <a:effectLst/>
        </p:spPr>
        <p:txBody>
          <a:bodyPr>
            <a:spAutoFit/>
          </a:bodyPr>
          <a:lstStyle/>
          <a:p>
            <a:pPr>
              <a:spcBef>
                <a:spcPct val="50000"/>
              </a:spcBef>
              <a:defRPr/>
            </a:pPr>
            <a:r>
              <a:rPr lang="en-US" sz="800" dirty="0">
                <a:cs typeface="+mn-cs"/>
              </a:rPr>
              <a:t>TI </a:t>
            </a:r>
            <a:r>
              <a:rPr lang="en-US" sz="800" dirty="0" smtClean="0">
                <a:cs typeface="+mn-cs"/>
              </a:rPr>
              <a:t>Information – Selective Disclosure</a:t>
            </a:r>
            <a:endParaRPr lang="en-US" sz="800" dirty="0">
              <a:cs typeface="+mn-cs"/>
            </a:endParaRPr>
          </a:p>
        </p:txBody>
      </p:sp>
      <p:sp>
        <p:nvSpPr>
          <p:cNvPr id="3074" name="Rectangle 2"/>
          <p:cNvSpPr>
            <a:spLocks noGrp="1" noChangeArrowheads="1"/>
          </p:cNvSpPr>
          <p:nvPr>
            <p:ph type="ctrTitle"/>
          </p:nvPr>
        </p:nvSpPr>
        <p:spPr>
          <a:xfrm>
            <a:off x="342900" y="1943100"/>
            <a:ext cx="8458200" cy="1470025"/>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3698875"/>
            <a:ext cx="8458200" cy="1485900"/>
          </a:xfrm>
          <a:ln/>
        </p:spPr>
        <p:txBody>
          <a:bodyPr/>
          <a:lstStyle>
            <a:lvl1pPr marL="0" indent="0">
              <a:buFontTx/>
              <a:buNone/>
              <a:defRPr b="1"/>
            </a:lvl1pPr>
          </a:lstStyle>
          <a:p>
            <a:r>
              <a:rPr lang="en-US"/>
              <a:t>Click to edit Master subtitle style</a:t>
            </a:r>
          </a:p>
        </p:txBody>
      </p:sp>
      <p:sp>
        <p:nvSpPr>
          <p:cNvPr id="12" name="Rectangle 24"/>
          <p:cNvSpPr>
            <a:spLocks noGrp="1" noChangeArrowheads="1"/>
          </p:cNvSpPr>
          <p:nvPr>
            <p:ph type="sldNum" sz="quarter" idx="10"/>
          </p:nvPr>
        </p:nvSpPr>
        <p:spPr>
          <a:xfrm>
            <a:off x="6642100" y="6038850"/>
            <a:ext cx="2133600" cy="206375"/>
          </a:xfrm>
        </p:spPr>
        <p:txBody>
          <a:bodyPr/>
          <a:lstStyle>
            <a:lvl1pPr>
              <a:defRPr/>
            </a:lvl1pPr>
          </a:lstStyle>
          <a:p>
            <a:fld id="{91A5AC0A-F4BD-4464-80DC-A88E0D9F781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33375" y="1048468"/>
            <a:ext cx="8467725" cy="4945932"/>
          </a:xfrm>
        </p:spPr>
        <p:txBody>
          <a:bodyPr/>
          <a:lstStyle>
            <a:lvl1pPr>
              <a:spcBef>
                <a:spcPts val="800"/>
              </a:spcBef>
              <a:defRPr/>
            </a:lvl1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Rectangle 6"/>
          <p:cNvSpPr>
            <a:spLocks noGrp="1" noChangeArrowheads="1"/>
          </p:cNvSpPr>
          <p:nvPr>
            <p:ph type="sldNum" sz="quarter" idx="10"/>
          </p:nvPr>
        </p:nvSpPr>
        <p:spPr>
          <a:ln/>
        </p:spPr>
        <p:txBody>
          <a:bodyPr/>
          <a:lstStyle>
            <a:lvl1pPr>
              <a:defRPr/>
            </a:lvl1pPr>
          </a:lstStyle>
          <a:p>
            <a:fld id="{3B20521C-F793-4067-BB07-C7AF74E21EF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6638925" y="6049963"/>
            <a:ext cx="2133600" cy="206375"/>
          </a:xfrm>
        </p:spPr>
        <p:txBody>
          <a:bodyPr/>
          <a:lstStyle>
            <a:lvl1pPr>
              <a:defRPr/>
            </a:lvl1pPr>
          </a:lstStyle>
          <a:p>
            <a:fld id="{156AB8A3-9FE4-4612-8857-687BFF70DD9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33375" y="1185863"/>
            <a:ext cx="4157663" cy="4692650"/>
          </a:xfrm>
          <a:noFill/>
          <a:ln w="9525" algn="ctr">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Aft>
                <a:spcPct val="0"/>
              </a:spcAft>
              <a:defRPr lang="en-US" sz="2000" smtClean="0">
                <a:solidFill>
                  <a:schemeClr val="tx1"/>
                </a:solidFill>
                <a:latin typeface="+mn-lt"/>
                <a:ea typeface="+mn-ea"/>
                <a:cs typeface="+mn-cs"/>
              </a:defRPr>
            </a:lvl1pPr>
            <a:lvl2pPr algn="l" rtl="0" eaLnBrk="0" fontAlgn="base" hangingPunct="0">
              <a:spcAft>
                <a:spcPct val="0"/>
              </a:spcAft>
              <a:defRPr lang="en-US" sz="1800" smtClean="0">
                <a:solidFill>
                  <a:schemeClr val="tx1"/>
                </a:solidFill>
                <a:latin typeface="+mn-lt"/>
                <a:ea typeface="+mn-ea"/>
                <a:cs typeface="+mn-cs"/>
              </a:defRPr>
            </a:lvl2pPr>
            <a:lvl3pPr algn="l" rtl="0" eaLnBrk="0" fontAlgn="base" hangingPunct="0">
              <a:spcAft>
                <a:spcPct val="0"/>
              </a:spcAft>
              <a:defRPr lang="en-US" sz="1800" smtClean="0">
                <a:solidFill>
                  <a:schemeClr val="tx1"/>
                </a:solidFill>
                <a:latin typeface="+mn-lt"/>
                <a:ea typeface="+mn-ea"/>
                <a:cs typeface="+mn-cs"/>
              </a:defRPr>
            </a:lvl3pPr>
            <a:lvl4pPr algn="l" rtl="0" eaLnBrk="0" fontAlgn="base" hangingPunct="0">
              <a:spcAft>
                <a:spcPct val="0"/>
              </a:spcAft>
              <a:defRPr lang="en-US" sz="1800" smtClean="0">
                <a:solidFill>
                  <a:schemeClr val="tx1"/>
                </a:solidFill>
                <a:latin typeface="+mn-lt"/>
                <a:ea typeface="+mn-ea"/>
                <a:cs typeface="+mn-cs"/>
              </a:defRPr>
            </a:lvl4pPr>
            <a:lvl5pPr algn="l" rtl="0" eaLnBrk="0" fontAlgn="base" hangingPunct="0">
              <a:spcAft>
                <a:spcPct val="0"/>
              </a:spcAft>
              <a:defRPr lang="en-US" sz="180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3438" y="1185863"/>
            <a:ext cx="4157662" cy="4692650"/>
          </a:xfrm>
          <a:noFill/>
          <a:ln w="9525" algn="ctr">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Aft>
                <a:spcPct val="0"/>
              </a:spcAft>
              <a:defRPr lang="en-US" sz="2000" smtClean="0">
                <a:solidFill>
                  <a:schemeClr val="tx1"/>
                </a:solidFill>
                <a:latin typeface="+mn-lt"/>
                <a:ea typeface="+mn-ea"/>
                <a:cs typeface="+mn-cs"/>
              </a:defRPr>
            </a:lvl1pPr>
            <a:lvl2pPr algn="l" rtl="0" eaLnBrk="0" fontAlgn="base" hangingPunct="0">
              <a:spcAft>
                <a:spcPct val="0"/>
              </a:spcAft>
              <a:defRPr lang="en-US" sz="1800" smtClean="0">
                <a:solidFill>
                  <a:schemeClr val="tx1"/>
                </a:solidFill>
                <a:latin typeface="+mn-lt"/>
                <a:ea typeface="+mn-ea"/>
                <a:cs typeface="+mn-cs"/>
              </a:defRPr>
            </a:lvl2pPr>
            <a:lvl3pPr algn="l" rtl="0" eaLnBrk="0" fontAlgn="base" hangingPunct="0">
              <a:spcAft>
                <a:spcPct val="0"/>
              </a:spcAft>
              <a:defRPr lang="en-US" sz="1800" smtClean="0">
                <a:solidFill>
                  <a:schemeClr val="tx1"/>
                </a:solidFill>
                <a:latin typeface="+mn-lt"/>
                <a:ea typeface="+mn-ea"/>
                <a:cs typeface="+mn-cs"/>
              </a:defRPr>
            </a:lvl3pPr>
            <a:lvl4pPr algn="l" rtl="0" eaLnBrk="0" fontAlgn="base" hangingPunct="0">
              <a:spcAft>
                <a:spcPct val="0"/>
              </a:spcAft>
              <a:defRPr lang="en-US" sz="1800" smtClean="0">
                <a:solidFill>
                  <a:schemeClr val="tx1"/>
                </a:solidFill>
                <a:latin typeface="+mn-lt"/>
                <a:ea typeface="+mn-ea"/>
                <a:cs typeface="+mn-cs"/>
              </a:defRPr>
            </a:lvl4pPr>
            <a:lvl5pPr algn="l" rtl="0" eaLnBrk="0" fontAlgn="base" hangingPunct="0">
              <a:spcAft>
                <a:spcPct val="0"/>
              </a:spcAft>
              <a:defRPr lang="en-US" sz="180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fld id="{93A6A834-CC4A-4943-952A-D55BFAADAD5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chemeClr val="tx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noFill/>
          <a:ln w="9525" algn="ctr">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Aft>
                <a:spcPct val="0"/>
              </a:spcAft>
              <a:defRPr lang="en-US" sz="2000" smtClean="0">
                <a:solidFill>
                  <a:schemeClr val="tx1"/>
                </a:solidFill>
                <a:latin typeface="+mn-lt"/>
                <a:ea typeface="+mn-ea"/>
                <a:cs typeface="+mn-cs"/>
              </a:defRPr>
            </a:lvl1pPr>
            <a:lvl2pPr algn="l" rtl="0" eaLnBrk="0" fontAlgn="base" hangingPunct="0">
              <a:spcAft>
                <a:spcPct val="0"/>
              </a:spcAft>
              <a:defRPr lang="en-US" sz="1800" smtClean="0">
                <a:solidFill>
                  <a:schemeClr val="tx1"/>
                </a:solidFill>
                <a:latin typeface="+mn-lt"/>
                <a:ea typeface="+mn-ea"/>
                <a:cs typeface="+mn-cs"/>
              </a:defRPr>
            </a:lvl2pPr>
            <a:lvl3pPr algn="l" rtl="0" eaLnBrk="0" fontAlgn="base" hangingPunct="0">
              <a:spcAft>
                <a:spcPct val="0"/>
              </a:spcAft>
              <a:defRPr lang="en-US" sz="1800" smtClean="0">
                <a:solidFill>
                  <a:schemeClr val="tx1"/>
                </a:solidFill>
                <a:latin typeface="+mn-lt"/>
                <a:ea typeface="+mn-ea"/>
                <a:cs typeface="+mn-cs"/>
              </a:defRPr>
            </a:lvl3pPr>
            <a:lvl4pPr algn="l" rtl="0" eaLnBrk="0" fontAlgn="base" hangingPunct="0">
              <a:spcAft>
                <a:spcPct val="0"/>
              </a:spcAft>
              <a:defRPr lang="en-US" sz="1800" smtClean="0">
                <a:solidFill>
                  <a:schemeClr val="tx1"/>
                </a:solidFill>
                <a:latin typeface="+mn-lt"/>
                <a:ea typeface="+mn-ea"/>
                <a:cs typeface="+mn-cs"/>
              </a:defRPr>
            </a:lvl4pPr>
            <a:lvl5pPr algn="l" rtl="0" eaLnBrk="0" fontAlgn="base" hangingPunct="0">
              <a:spcAft>
                <a:spcPct val="0"/>
              </a:spcAft>
              <a:defRPr lang="en-US" sz="18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noFill/>
          <a:ln w="9525" algn="ctr">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Aft>
                <a:spcPct val="0"/>
              </a:spcAft>
              <a:defRPr lang="en-US" sz="2000" smtClean="0">
                <a:solidFill>
                  <a:schemeClr val="tx1"/>
                </a:solidFill>
                <a:latin typeface="+mn-lt"/>
                <a:ea typeface="+mn-ea"/>
                <a:cs typeface="+mn-cs"/>
              </a:defRPr>
            </a:lvl1pPr>
            <a:lvl2pPr algn="l" rtl="0" eaLnBrk="0" fontAlgn="base" hangingPunct="0">
              <a:spcAft>
                <a:spcPct val="0"/>
              </a:spcAft>
              <a:defRPr lang="en-US" sz="1800" smtClean="0">
                <a:solidFill>
                  <a:schemeClr val="tx1"/>
                </a:solidFill>
                <a:latin typeface="+mn-lt"/>
                <a:ea typeface="+mn-ea"/>
                <a:cs typeface="+mn-cs"/>
              </a:defRPr>
            </a:lvl2pPr>
            <a:lvl3pPr algn="l" rtl="0" eaLnBrk="0" fontAlgn="base" hangingPunct="0">
              <a:spcAft>
                <a:spcPct val="0"/>
              </a:spcAft>
              <a:defRPr lang="en-US" sz="1800" smtClean="0">
                <a:solidFill>
                  <a:schemeClr val="tx1"/>
                </a:solidFill>
                <a:latin typeface="+mn-lt"/>
                <a:ea typeface="+mn-ea"/>
                <a:cs typeface="+mn-cs"/>
              </a:defRPr>
            </a:lvl3pPr>
            <a:lvl4pPr algn="l" rtl="0" eaLnBrk="0" fontAlgn="base" hangingPunct="0">
              <a:spcAft>
                <a:spcPct val="0"/>
              </a:spcAft>
              <a:defRPr lang="en-US" sz="1800" smtClean="0">
                <a:solidFill>
                  <a:schemeClr val="tx1"/>
                </a:solidFill>
                <a:latin typeface="+mn-lt"/>
                <a:ea typeface="+mn-ea"/>
                <a:cs typeface="+mn-cs"/>
              </a:defRPr>
            </a:lvl4pPr>
            <a:lvl5pPr algn="l" rtl="0" eaLnBrk="0" fontAlgn="base" hangingPunct="0">
              <a:spcAft>
                <a:spcPct val="0"/>
              </a:spcAft>
              <a:defRPr lang="en-US" sz="18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a:spLocks noGrp="1" noChangeArrowheads="1"/>
          </p:cNvSpPr>
          <p:nvPr>
            <p:ph type="sldNum" sz="quarter" idx="10"/>
          </p:nvPr>
        </p:nvSpPr>
        <p:spPr>
          <a:ln/>
        </p:spPr>
        <p:txBody>
          <a:bodyPr/>
          <a:lstStyle>
            <a:lvl1pPr>
              <a:defRPr/>
            </a:lvl1pPr>
          </a:lstStyle>
          <a:p>
            <a:fld id="{2B3D8EEF-7576-4AB0-8518-088FB58AB73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fld id="{803D9FE4-F784-4A94-8F3E-54A098F0E8C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userDrawn="1"/>
        </p:nvSpPr>
        <p:spPr>
          <a:xfrm>
            <a:off x="0" y="6324600"/>
            <a:ext cx="8804275"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19" name="Rectangle 18"/>
          <p:cNvSpPr/>
          <p:nvPr userDrawn="1"/>
        </p:nvSpPr>
        <p:spPr>
          <a:xfrm>
            <a:off x="41275" y="6324600"/>
            <a:ext cx="8740775"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22" name="Rectangle 21"/>
          <p:cNvSpPr/>
          <p:nvPr userDrawn="1"/>
        </p:nvSpPr>
        <p:spPr>
          <a:xfrm>
            <a:off x="0" y="6321425"/>
            <a:ext cx="8810625"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8" descr="ti_logo_powerpoint_1_line.png"/>
          <p:cNvPicPr>
            <a:picLocks noChangeAspect="1"/>
          </p:cNvPicPr>
          <p:nvPr userDrawn="1"/>
        </p:nvPicPr>
        <p:blipFill>
          <a:blip r:embed="rId16" cstate="print"/>
          <a:srcRect/>
          <a:stretch>
            <a:fillRect/>
          </a:stretch>
        </p:blipFill>
        <p:spPr bwMode="auto">
          <a:xfrm>
            <a:off x="6675438" y="6440488"/>
            <a:ext cx="1874837" cy="231775"/>
          </a:xfrm>
          <a:prstGeom prst="rect">
            <a:avLst/>
          </a:prstGeom>
          <a:noFill/>
          <a:ln w="9525">
            <a:noFill/>
            <a:miter lim="800000"/>
            <a:headEnd/>
            <a:tailEnd/>
          </a:ln>
        </p:spPr>
      </p:pic>
      <p:sp>
        <p:nvSpPr>
          <p:cNvPr id="1029" name="Rectangle 2"/>
          <p:cNvSpPr>
            <a:spLocks noGrp="1" noChangeArrowheads="1"/>
          </p:cNvSpPr>
          <p:nvPr>
            <p:ph type="title"/>
          </p:nvPr>
        </p:nvSpPr>
        <p:spPr bwMode="auto">
          <a:xfrm>
            <a:off x="231775" y="142875"/>
            <a:ext cx="8458200" cy="814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333375" y="1058863"/>
            <a:ext cx="8467725" cy="4935537"/>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6"/>
          <p:cNvSpPr>
            <a:spLocks noGrp="1" noChangeArrowheads="1"/>
          </p:cNvSpPr>
          <p:nvPr>
            <p:ph type="sldNum" sz="quarter" idx="4"/>
          </p:nvPr>
        </p:nvSpPr>
        <p:spPr bwMode="auto">
          <a:xfrm>
            <a:off x="6642100" y="6049963"/>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fld id="{3144B24B-BAB1-431A-82C6-36E096187F50}" type="slidenum">
              <a:rPr lang="en-US"/>
              <a:pPr/>
              <a:t>‹#›</a:t>
            </a:fld>
            <a:endParaRPr lang="en-US"/>
          </a:p>
        </p:txBody>
      </p:sp>
      <p:sp>
        <p:nvSpPr>
          <p:cNvPr id="10" name="Text Box 31"/>
          <p:cNvSpPr txBox="1">
            <a:spLocks noChangeArrowheads="1"/>
          </p:cNvSpPr>
          <p:nvPr userDrawn="1"/>
        </p:nvSpPr>
        <p:spPr bwMode="auto">
          <a:xfrm>
            <a:off x="314325" y="6038850"/>
            <a:ext cx="2533650" cy="215900"/>
          </a:xfrm>
          <a:prstGeom prst="rect">
            <a:avLst/>
          </a:prstGeom>
          <a:noFill/>
          <a:ln w="9525">
            <a:noFill/>
            <a:miter lim="800000"/>
            <a:headEnd/>
            <a:tailEnd/>
          </a:ln>
          <a:effectLst/>
        </p:spPr>
        <p:txBody>
          <a:bodyPr>
            <a:spAutoFit/>
          </a:bodyPr>
          <a:lstStyle/>
          <a:p>
            <a:pPr>
              <a:spcBef>
                <a:spcPct val="50000"/>
              </a:spcBef>
              <a:defRPr/>
            </a:pPr>
            <a:r>
              <a:rPr lang="en-US" sz="800" dirty="0">
                <a:cs typeface="+mn-cs"/>
              </a:rPr>
              <a:t>TI </a:t>
            </a:r>
            <a:r>
              <a:rPr lang="en-US" sz="800" dirty="0" smtClean="0">
                <a:cs typeface="+mn-cs"/>
              </a:rPr>
              <a:t>Information – Selective Disclosure</a:t>
            </a:r>
            <a:endParaRPr lang="en-US" sz="800" dirty="0">
              <a:cs typeface="+mn-cs"/>
            </a:endParaRPr>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28" r:id="rId5"/>
    <p:sldLayoutId id="2147483741" r:id="rId6"/>
    <p:sldLayoutId id="2147483729" r:id="rId7"/>
    <p:sldLayoutId id="2147483730" r:id="rId8"/>
    <p:sldLayoutId id="2147483731" r:id="rId9"/>
    <p:sldLayoutId id="2147483732" r:id="rId10"/>
    <p:sldLayoutId id="2147483733" r:id="rId11"/>
    <p:sldLayoutId id="2147483734" r:id="rId12"/>
    <p:sldLayoutId id="2147483735" r:id="rId13"/>
    <p:sldLayoutId id="2147483736" r:id="rId14"/>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3200" b="1">
          <a:solidFill>
            <a:schemeClr val="tx2"/>
          </a:solidFill>
          <a:latin typeface="+mj-lt"/>
          <a:ea typeface="+mj-ea"/>
          <a:cs typeface="+mj-cs"/>
        </a:defRPr>
      </a:lvl1pPr>
      <a:lvl2pPr algn="l" rtl="0" eaLnBrk="0" fontAlgn="base" hangingPunct="0">
        <a:lnSpc>
          <a:spcPct val="85000"/>
        </a:lnSpc>
        <a:spcBef>
          <a:spcPct val="0"/>
        </a:spcBef>
        <a:spcAft>
          <a:spcPct val="0"/>
        </a:spcAft>
        <a:defRPr sz="3200" b="1">
          <a:solidFill>
            <a:schemeClr val="tx2"/>
          </a:solidFill>
          <a:latin typeface="Arial" charset="0"/>
        </a:defRPr>
      </a:lvl2pPr>
      <a:lvl3pPr algn="l" rtl="0" eaLnBrk="0" fontAlgn="base" hangingPunct="0">
        <a:lnSpc>
          <a:spcPct val="85000"/>
        </a:lnSpc>
        <a:spcBef>
          <a:spcPct val="0"/>
        </a:spcBef>
        <a:spcAft>
          <a:spcPct val="0"/>
        </a:spcAft>
        <a:defRPr sz="3200" b="1">
          <a:solidFill>
            <a:schemeClr val="tx2"/>
          </a:solidFill>
          <a:latin typeface="Arial" charset="0"/>
        </a:defRPr>
      </a:lvl3pPr>
      <a:lvl4pPr algn="l" rtl="0" eaLnBrk="0" fontAlgn="base" hangingPunct="0">
        <a:lnSpc>
          <a:spcPct val="85000"/>
        </a:lnSpc>
        <a:spcBef>
          <a:spcPct val="0"/>
        </a:spcBef>
        <a:spcAft>
          <a:spcPct val="0"/>
        </a:spcAft>
        <a:defRPr sz="3200" b="1">
          <a:solidFill>
            <a:schemeClr val="tx2"/>
          </a:solidFill>
          <a:latin typeface="Arial" charset="0"/>
        </a:defRPr>
      </a:lvl4pPr>
      <a:lvl5pPr algn="l" rtl="0" eaLnBrk="0" fontAlgn="base" hangingPunct="0">
        <a:lnSpc>
          <a:spcPct val="85000"/>
        </a:lnSpc>
        <a:spcBef>
          <a:spcPct val="0"/>
        </a:spcBef>
        <a:spcAft>
          <a:spcPct val="0"/>
        </a:spcAft>
        <a:defRPr sz="3200" b="1">
          <a:solidFill>
            <a:schemeClr val="tx2"/>
          </a:solidFill>
          <a:latin typeface="Arial" charset="0"/>
        </a:defRPr>
      </a:lvl5pPr>
      <a:lvl6pPr marL="457200" algn="l" rtl="0" fontAlgn="base">
        <a:lnSpc>
          <a:spcPct val="85000"/>
        </a:lnSpc>
        <a:spcBef>
          <a:spcPct val="0"/>
        </a:spcBef>
        <a:spcAft>
          <a:spcPct val="0"/>
        </a:spcAft>
        <a:defRPr sz="3200" b="1">
          <a:solidFill>
            <a:srgbClr val="FF0000"/>
          </a:solidFill>
          <a:latin typeface="Arial" charset="0"/>
        </a:defRPr>
      </a:lvl6pPr>
      <a:lvl7pPr marL="914400" algn="l" rtl="0" fontAlgn="base">
        <a:lnSpc>
          <a:spcPct val="85000"/>
        </a:lnSpc>
        <a:spcBef>
          <a:spcPct val="0"/>
        </a:spcBef>
        <a:spcAft>
          <a:spcPct val="0"/>
        </a:spcAft>
        <a:defRPr sz="3200" b="1">
          <a:solidFill>
            <a:srgbClr val="FF0000"/>
          </a:solidFill>
          <a:latin typeface="Arial" charset="0"/>
        </a:defRPr>
      </a:lvl7pPr>
      <a:lvl8pPr marL="1371600" algn="l" rtl="0" fontAlgn="base">
        <a:lnSpc>
          <a:spcPct val="85000"/>
        </a:lnSpc>
        <a:spcBef>
          <a:spcPct val="0"/>
        </a:spcBef>
        <a:spcAft>
          <a:spcPct val="0"/>
        </a:spcAft>
        <a:defRPr sz="3200" b="1">
          <a:solidFill>
            <a:srgbClr val="FF0000"/>
          </a:solidFill>
          <a:latin typeface="Arial" charset="0"/>
        </a:defRPr>
      </a:lvl8pPr>
      <a:lvl9pPr marL="1828800" algn="l" rtl="0" fontAlgn="base">
        <a:lnSpc>
          <a:spcPct val="85000"/>
        </a:lnSpc>
        <a:spcBef>
          <a:spcPct val="0"/>
        </a:spcBef>
        <a:spcAft>
          <a:spcPct val="0"/>
        </a:spcAft>
        <a:defRPr sz="3200" b="1">
          <a:solidFill>
            <a:srgbClr val="FF0000"/>
          </a:solidFill>
          <a:latin typeface="Arial" charset="0"/>
        </a:defRPr>
      </a:lvl9pPr>
    </p:titleStyle>
    <p:bodyStyle>
      <a:lvl1pPr marL="227013" indent="-227013" algn="l" rtl="0" eaLnBrk="0" fontAlgn="base" hangingPunct="0">
        <a:spcBef>
          <a:spcPts val="8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a:solidFill>
            <a:schemeClr val="tx1"/>
          </a:solidFill>
          <a:latin typeface="+mn-lt"/>
        </a:defRPr>
      </a:lvl3pPr>
      <a:lvl4pPr marL="1201738" indent="-233363" algn="l" rtl="0" eaLnBrk="0" fontAlgn="base" hangingPunct="0">
        <a:spcBef>
          <a:spcPct val="5000"/>
        </a:spcBef>
        <a:spcAft>
          <a:spcPct val="0"/>
        </a:spcAft>
        <a:buChar char="–"/>
        <a:defRPr>
          <a:solidFill>
            <a:schemeClr val="tx1"/>
          </a:solidFill>
          <a:latin typeface="+mn-lt"/>
        </a:defRPr>
      </a:lvl4pPr>
      <a:lvl5pPr marL="1489075" indent="-173038" algn="l" rtl="0" eaLnBrk="0" fontAlgn="base" hangingPunct="0">
        <a:spcBef>
          <a:spcPct val="0"/>
        </a:spcBef>
        <a:spcAft>
          <a:spcPct val="0"/>
        </a:spcAft>
        <a:buChar char="»"/>
        <a:defRPr>
          <a:solidFill>
            <a:schemeClr val="tx1"/>
          </a:solidFill>
          <a:latin typeface="+mn-lt"/>
        </a:defRPr>
      </a:lvl5pPr>
      <a:lvl6pPr marL="1946275" indent="-173038" algn="l" rtl="0" fontAlgn="base">
        <a:spcBef>
          <a:spcPct val="0"/>
        </a:spcBef>
        <a:spcAft>
          <a:spcPct val="0"/>
        </a:spcAft>
        <a:buChar char="»"/>
        <a:defRPr sz="1600">
          <a:solidFill>
            <a:schemeClr val="tx1"/>
          </a:solidFill>
          <a:latin typeface="+mn-lt"/>
        </a:defRPr>
      </a:lvl6pPr>
      <a:lvl7pPr marL="2403475" indent="-173038" algn="l" rtl="0" fontAlgn="base">
        <a:spcBef>
          <a:spcPct val="0"/>
        </a:spcBef>
        <a:spcAft>
          <a:spcPct val="0"/>
        </a:spcAft>
        <a:buChar char="»"/>
        <a:defRPr sz="1600">
          <a:solidFill>
            <a:schemeClr val="tx1"/>
          </a:solidFill>
          <a:latin typeface="+mn-lt"/>
        </a:defRPr>
      </a:lvl7pPr>
      <a:lvl8pPr marL="2860675" indent="-173038" algn="l" rtl="0" fontAlgn="base">
        <a:spcBef>
          <a:spcPct val="0"/>
        </a:spcBef>
        <a:spcAft>
          <a:spcPct val="0"/>
        </a:spcAft>
        <a:buChar char="»"/>
        <a:defRPr sz="1600">
          <a:solidFill>
            <a:schemeClr val="tx1"/>
          </a:solidFill>
          <a:latin typeface="+mn-lt"/>
        </a:defRPr>
      </a:lvl8pPr>
      <a:lvl9pPr marL="3317875" indent="-173038" algn="l" rtl="0" fontAlgn="base">
        <a:spcBef>
          <a:spcPct val="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r>
              <a:rPr lang="en-US" dirty="0" smtClean="0"/>
              <a:t>AM Avoidance</a:t>
            </a:r>
            <a:endParaRPr lang="en-US" dirty="0" smtClean="0"/>
          </a:p>
        </p:txBody>
      </p:sp>
      <p:sp>
        <p:nvSpPr>
          <p:cNvPr id="7171" name="Rectangle 3"/>
          <p:cNvSpPr>
            <a:spLocks noGrp="1" noChangeArrowheads="1"/>
          </p:cNvSpPr>
          <p:nvPr>
            <p:ph type="subTitle" idx="1"/>
          </p:nvPr>
        </p:nvSpPr>
        <p:spPr/>
        <p:txBody>
          <a:bodyPr/>
          <a:lstStyle/>
          <a:p>
            <a:r>
              <a:rPr lang="en-US" dirty="0" smtClean="0"/>
              <a:t>Kai Nomiyama</a:t>
            </a:r>
            <a:endParaRPr lang="en-US" dirty="0" smtClean="0"/>
          </a:p>
        </p:txBody>
      </p:sp>
      <p:sp>
        <p:nvSpPr>
          <p:cNvPr id="7172" name="Rectangle 24"/>
          <p:cNvSpPr>
            <a:spLocks noGrp="1" noChangeArrowheads="1"/>
          </p:cNvSpPr>
          <p:nvPr>
            <p:ph type="sldNum" sz="quarter" idx="10"/>
          </p:nvPr>
        </p:nvSpPr>
        <p:spPr>
          <a:noFill/>
        </p:spPr>
        <p:txBody>
          <a:bodyPr/>
          <a:lstStyle/>
          <a:p>
            <a:fld id="{1DC78278-2A4A-4873-B12C-5FA0FB6AA3CD}" type="slidenum">
              <a:rPr lang="en-US"/>
              <a:pPr/>
              <a:t>1</a:t>
            </a:fld>
            <a:endParaRPr lang="en-US"/>
          </a:p>
        </p:txBody>
      </p:sp>
    </p:spTree>
    <p:extLst>
      <p:ext uri="{BB962C8B-B14F-4D97-AF65-F5344CB8AC3E}">
        <p14:creationId xmlns:p14="http://schemas.microsoft.com/office/powerpoint/2010/main" val="2537721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2875"/>
            <a:ext cx="9143999" cy="814388"/>
          </a:xfrm>
        </p:spPr>
        <p:txBody>
          <a:bodyPr/>
          <a:lstStyle/>
          <a:p>
            <a:r>
              <a:rPr kumimoji="1" lang="en-US" altLang="ja-JP" dirty="0" smtClean="0"/>
              <a:t>AM Avoidance Procedure referred to SLEA040</a:t>
            </a:r>
            <a:endParaRPr kumimoji="1" lang="ja-JP" altLang="en-US" dirty="0"/>
          </a:p>
        </p:txBody>
      </p:sp>
      <p:sp>
        <p:nvSpPr>
          <p:cNvPr id="4" name="スライド番号プレースホルダー 3"/>
          <p:cNvSpPr>
            <a:spLocks noGrp="1"/>
          </p:cNvSpPr>
          <p:nvPr>
            <p:ph type="sldNum" sz="quarter" idx="10"/>
          </p:nvPr>
        </p:nvSpPr>
        <p:spPr/>
        <p:txBody>
          <a:bodyPr/>
          <a:lstStyle/>
          <a:p>
            <a:fld id="{3B20521C-F793-4067-BB07-C7AF74E21EF3}" type="slidenum">
              <a:rPr lang="en-US" smtClean="0"/>
              <a:pPr/>
              <a:t>2</a:t>
            </a:fld>
            <a:endParaRPr lang="en-US"/>
          </a:p>
        </p:txBody>
      </p:sp>
      <p:sp>
        <p:nvSpPr>
          <p:cNvPr id="6" name="コンテンツ プレースホルダー 2"/>
          <p:cNvSpPr>
            <a:spLocks noGrp="1"/>
          </p:cNvSpPr>
          <p:nvPr>
            <p:ph idx="1"/>
          </p:nvPr>
        </p:nvSpPr>
        <p:spPr>
          <a:xfrm>
            <a:off x="333375" y="1048468"/>
            <a:ext cx="8467725" cy="4945932"/>
          </a:xfrm>
        </p:spPr>
        <p:txBody>
          <a:bodyPr/>
          <a:lstStyle/>
          <a:p>
            <a:pPr marL="0" indent="0">
              <a:buNone/>
            </a:pPr>
            <a:r>
              <a:rPr kumimoji="1" lang="en-US" altLang="ja-JP" dirty="0"/>
              <a:t>User selects desired AM station using front panel controls</a:t>
            </a:r>
          </a:p>
          <a:p>
            <a:pPr marL="0" indent="0">
              <a:buNone/>
            </a:pPr>
            <a:r>
              <a:rPr kumimoji="1" lang="en-US" altLang="ja-JP" dirty="0"/>
              <a:t>System Micro writes the selected AM frequency to the AM tuner and also to TAS5508 (Micro also writes the pre-selected AM interference avoidance sequence – register </a:t>
            </a:r>
            <a:r>
              <a:rPr kumimoji="1" lang="en-US" altLang="ja-JP" dirty="0" smtClean="0"/>
              <a:t>0xDE)</a:t>
            </a:r>
          </a:p>
          <a:p>
            <a:endParaRPr kumimoji="1" lang="en-US" altLang="ja-JP" dirty="0" smtClean="0"/>
          </a:p>
          <a:p>
            <a:r>
              <a:rPr kumimoji="1" lang="en-US" altLang="ja-JP" dirty="0" smtClean="0"/>
              <a:t>I picked up below comment from TAS5538 AM </a:t>
            </a:r>
            <a:r>
              <a:rPr kumimoji="1" lang="en-US" altLang="ja-JP" dirty="0"/>
              <a:t>A</a:t>
            </a:r>
            <a:r>
              <a:rPr kumimoji="1" lang="en-US" altLang="ja-JP" dirty="0" smtClean="0"/>
              <a:t>VOIDANCE from E2E </a:t>
            </a:r>
          </a:p>
          <a:p>
            <a:pPr marL="0" indent="0">
              <a:buNone/>
            </a:pPr>
            <a:r>
              <a:rPr kumimoji="1" lang="en-US" altLang="ja-JP" dirty="0" smtClean="0"/>
              <a:t>During AM interference avoidance, the TAS5538 receives the sample rate(44.1 or 48kHz) and the Tuned Frequency (typically 540 to 1840kHz) from the system controller. TAS5538 uses these two values to determine what switching rate to use.</a:t>
            </a:r>
          </a:p>
          <a:p>
            <a:pPr marL="0" indent="0">
              <a:buNone/>
            </a:pPr>
            <a:r>
              <a:rPr kumimoji="1" lang="ja-JP" altLang="en-US" dirty="0" smtClean="0"/>
              <a:t>⇒</a:t>
            </a:r>
            <a:r>
              <a:rPr kumimoji="1" lang="en-US" altLang="ja-JP" dirty="0" smtClean="0"/>
              <a:t>TAS5558 works as ASRC so</a:t>
            </a:r>
          </a:p>
          <a:p>
            <a:pPr marL="0" indent="0">
              <a:buNone/>
            </a:pPr>
            <a:r>
              <a:rPr kumimoji="1" lang="en-US" altLang="ja-JP" dirty="0" smtClean="0"/>
              <a:t>TAS5558 doesn’t need to receives the sample rate, only receives Tuned Frequency from the system controller. TAS5558 uses Tuned Frequency to determine what switching rate to use.</a:t>
            </a:r>
          </a:p>
        </p:txBody>
      </p:sp>
    </p:spTree>
    <p:extLst>
      <p:ext uri="{BB962C8B-B14F-4D97-AF65-F5344CB8AC3E}">
        <p14:creationId xmlns:p14="http://schemas.microsoft.com/office/powerpoint/2010/main" val="2244234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AM AVOIDANCE AT TAS5558</a:t>
            </a:r>
            <a:endParaRPr kumimoji="1" lang="ja-JP" altLang="en-US" dirty="0"/>
          </a:p>
        </p:txBody>
      </p:sp>
      <p:sp>
        <p:nvSpPr>
          <p:cNvPr id="3" name="コンテンツ プレースホルダー 2"/>
          <p:cNvSpPr>
            <a:spLocks noGrp="1"/>
          </p:cNvSpPr>
          <p:nvPr>
            <p:ph idx="1"/>
          </p:nvPr>
        </p:nvSpPr>
        <p:spPr>
          <a:xfrm>
            <a:off x="174047" y="1048468"/>
            <a:ext cx="8467725" cy="4945932"/>
          </a:xfrm>
        </p:spPr>
        <p:txBody>
          <a:bodyPr/>
          <a:lstStyle/>
          <a:p>
            <a:pPr marL="0" indent="0">
              <a:buNone/>
            </a:pPr>
            <a:r>
              <a:rPr kumimoji="1" lang="en-US" altLang="ja-JP" sz="1400" dirty="0" smtClean="0"/>
              <a:t>The following shows the details for example:</a:t>
            </a:r>
            <a:endParaRPr kumimoji="1" lang="en-US" altLang="ja-JP" sz="1400" dirty="0"/>
          </a:p>
          <a:p>
            <a:pPr marL="0" indent="0">
              <a:buNone/>
            </a:pPr>
            <a:r>
              <a:rPr kumimoji="1" lang="ja-JP" altLang="en-US" sz="1400" dirty="0"/>
              <a:t>⇒</a:t>
            </a:r>
            <a:r>
              <a:rPr kumimoji="1" lang="en-US" altLang="ja-JP" sz="1400" dirty="0"/>
              <a:t>User select AM station 594kHz using front panel controls</a:t>
            </a:r>
          </a:p>
          <a:p>
            <a:pPr marL="0" indent="0">
              <a:buNone/>
            </a:pPr>
            <a:r>
              <a:rPr kumimoji="1" lang="ja-JP" altLang="en-US" sz="1400" dirty="0"/>
              <a:t>⇒</a:t>
            </a:r>
            <a:r>
              <a:rPr kumimoji="1" lang="en-US" altLang="ja-JP" sz="1400" dirty="0"/>
              <a:t>System Micro writes the selected 594kHz to the AM tuner and also TAS5558 (Micro also writes the AM interference avoidance sequence 2 – register 0xDE</a:t>
            </a:r>
            <a:r>
              <a:rPr kumimoji="1" lang="en-US" altLang="ja-JP" sz="1400" dirty="0" smtClean="0"/>
              <a:t>)</a:t>
            </a:r>
          </a:p>
          <a:p>
            <a:pPr marL="0" indent="0">
              <a:buNone/>
            </a:pPr>
            <a:endParaRPr kumimoji="1" lang="en-US" altLang="ja-JP" sz="1400" dirty="0" smtClean="0"/>
          </a:p>
          <a:p>
            <a:pPr marL="0" indent="0">
              <a:buNone/>
            </a:pPr>
            <a:r>
              <a:rPr kumimoji="1" lang="en-US" altLang="ja-JP" sz="1400" dirty="0" smtClean="0"/>
              <a:t>If I follow above information, </a:t>
            </a:r>
          </a:p>
          <a:p>
            <a:pPr marL="0" indent="0">
              <a:buNone/>
            </a:pPr>
            <a:r>
              <a:rPr kumimoji="1" lang="en-US" altLang="ja-JP" sz="1400" dirty="0" smtClean="0"/>
              <a:t>0xDE is 0x00 14 05 94 </a:t>
            </a:r>
          </a:p>
          <a:p>
            <a:pPr marL="0" indent="0">
              <a:buNone/>
            </a:pPr>
            <a:r>
              <a:rPr kumimoji="1" lang="en-US" altLang="ja-JP" sz="1400" dirty="0" smtClean="0"/>
              <a:t>(if reserved registers are  all 0)</a:t>
            </a:r>
          </a:p>
          <a:p>
            <a:pPr marL="0" indent="0">
              <a:buNone/>
            </a:pPr>
            <a:endParaRPr kumimoji="1" lang="en-US" altLang="ja-JP" sz="1400" dirty="0" smtClean="0"/>
          </a:p>
          <a:p>
            <a:pPr marL="0" indent="0">
              <a:buNone/>
            </a:pPr>
            <a:r>
              <a:rPr kumimoji="1" lang="en-US" altLang="ja-JP" sz="1400" dirty="0" smtClean="0"/>
              <a:t>BTW, There are two type of AM Avoidance mode:</a:t>
            </a:r>
          </a:p>
          <a:p>
            <a:pPr marL="0" indent="0">
              <a:buNone/>
            </a:pPr>
            <a:r>
              <a:rPr kumimoji="1" lang="en-US" altLang="ja-JP" sz="1400" dirty="0" smtClean="0"/>
              <a:t>-Use Frequency Scaling</a:t>
            </a:r>
          </a:p>
          <a:p>
            <a:pPr marL="0" indent="0">
              <a:buNone/>
            </a:pPr>
            <a:r>
              <a:rPr kumimoji="1" lang="en-US" altLang="ja-JP" sz="1400" dirty="0" smtClean="0"/>
              <a:t>-Use Sampling Rate Conversion Mode</a:t>
            </a:r>
          </a:p>
          <a:p>
            <a:pPr marL="0" indent="0">
              <a:buNone/>
            </a:pPr>
            <a:r>
              <a:rPr kumimoji="1" lang="en-US" altLang="ja-JP" sz="1400" dirty="0" smtClean="0"/>
              <a:t>When I use TAS5558 as ASRC, how to set D24 bit and </a:t>
            </a:r>
          </a:p>
          <a:p>
            <a:pPr marL="0" indent="0">
              <a:buNone/>
            </a:pPr>
            <a:r>
              <a:rPr kumimoji="1" lang="en-US" altLang="ja-JP" sz="1400" dirty="0" smtClean="0"/>
              <a:t>What is this bit function?</a:t>
            </a:r>
          </a:p>
        </p:txBody>
      </p:sp>
      <p:sp>
        <p:nvSpPr>
          <p:cNvPr id="4" name="スライド番号プレースホルダー 3"/>
          <p:cNvSpPr>
            <a:spLocks noGrp="1"/>
          </p:cNvSpPr>
          <p:nvPr>
            <p:ph type="sldNum" sz="quarter" idx="10"/>
          </p:nvPr>
        </p:nvSpPr>
        <p:spPr/>
        <p:txBody>
          <a:bodyPr/>
          <a:lstStyle/>
          <a:p>
            <a:fld id="{3B20521C-F793-4067-BB07-C7AF74E21EF3}" type="slidenum">
              <a:rPr lang="en-US" smtClean="0"/>
              <a:pPr/>
              <a:t>3</a:t>
            </a:fld>
            <a:endParaRPr lang="en-US"/>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9566" y="2438400"/>
            <a:ext cx="4358229" cy="4380557"/>
          </a:xfrm>
          <a:prstGeom prst="rect">
            <a:avLst/>
          </a:prstGeom>
        </p:spPr>
      </p:pic>
    </p:spTree>
    <p:extLst>
      <p:ext uri="{BB962C8B-B14F-4D97-AF65-F5344CB8AC3E}">
        <p14:creationId xmlns:p14="http://schemas.microsoft.com/office/powerpoint/2010/main" val="1235937162"/>
      </p:ext>
    </p:extLst>
  </p:cSld>
  <p:clrMapOvr>
    <a:masterClrMapping/>
  </p:clrMapOvr>
</p:sld>
</file>

<file path=ppt/theme/theme1.xml><?xml version="1.0" encoding="utf-8"?>
<a:theme xmlns:a="http://schemas.openxmlformats.org/drawingml/2006/main" name="FinalPowerpoint">
  <a:themeElements>
    <a:clrScheme name="Custom 1">
      <a:dk1>
        <a:srgbClr val="000000"/>
      </a:dk1>
      <a:lt1>
        <a:srgbClr val="FFFFFF"/>
      </a:lt1>
      <a:dk2>
        <a:srgbClr val="DE0000"/>
      </a:dk2>
      <a:lt2>
        <a:srgbClr val="808080"/>
      </a:lt2>
      <a:accent1>
        <a:srgbClr val="DE0000"/>
      </a:accent1>
      <a:accent2>
        <a:srgbClr val="AEAEAE"/>
      </a:accent2>
      <a:accent3>
        <a:srgbClr val="117788"/>
      </a:accent3>
      <a:accent4>
        <a:srgbClr val="404040"/>
      </a:accent4>
      <a:accent5>
        <a:srgbClr val="7F7F7F"/>
      </a:accent5>
      <a:accent6>
        <a:srgbClr val="32B4CE"/>
      </a:accent6>
      <a:hlink>
        <a:srgbClr val="DE0000"/>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2374</TotalTime>
  <Words>251</Words>
  <Application>Microsoft Office PowerPoint</Application>
  <PresentationFormat>画面に合わせる (4:3)</PresentationFormat>
  <Paragraphs>28</Paragraphs>
  <Slides>3</Slides>
  <Notes>1</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FinalPowerpoint</vt:lpstr>
      <vt:lpstr>AM Avoidance</vt:lpstr>
      <vt:lpstr>AM Avoidance Procedure referred to SLEA040</vt:lpstr>
      <vt:lpstr>AM AVOIDANCE AT TAS5558</vt:lpstr>
    </vt:vector>
  </TitlesOfParts>
  <Company>Texas Instruments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Greene, Matt</dc:creator>
  <cp:lastModifiedBy>Nomiyama, Kai</cp:lastModifiedBy>
  <cp:revision>107</cp:revision>
  <dcterms:created xsi:type="dcterms:W3CDTF">2007-12-19T20:51:45Z</dcterms:created>
  <dcterms:modified xsi:type="dcterms:W3CDTF">2016-07-21T06:47:24Z</dcterms:modified>
</cp:coreProperties>
</file>