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309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854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707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719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188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5359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8688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212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17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759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2682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798C7-0881-45C5-BBE7-085D9AC13615}" type="datetimeFigureOut">
              <a:rPr lang="en-IN" smtClean="0"/>
              <a:t>22-10-2021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1E2E-79DA-4F01-91EC-2EB53C46C1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970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184" y="1738184"/>
            <a:ext cx="477794" cy="12686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9964655" y="1207792"/>
            <a:ext cx="215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Audio output is to speaker using 3.5mm TRS connector</a:t>
            </a:r>
            <a:endParaRPr lang="en-IN" sz="1200" dirty="0"/>
          </a:p>
        </p:txBody>
      </p:sp>
      <p:sp>
        <p:nvSpPr>
          <p:cNvPr id="6" name="Rectangle 5"/>
          <p:cNvSpPr/>
          <p:nvPr/>
        </p:nvSpPr>
        <p:spPr>
          <a:xfrm>
            <a:off x="1738184" y="1738183"/>
            <a:ext cx="1919416" cy="12686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78" y="1952368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91978" y="2360142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91978" y="2833816"/>
            <a:ext cx="5189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0962" y="2833816"/>
            <a:ext cx="0" cy="572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09650" y="3372219"/>
            <a:ext cx="82232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00" dirty="0" smtClean="0"/>
              <a:t>Ground</a:t>
            </a:r>
            <a:endParaRPr lang="en-IN" sz="700" dirty="0"/>
          </a:p>
        </p:txBody>
      </p:sp>
      <p:sp>
        <p:nvSpPr>
          <p:cNvPr id="16" name="TextBox 15"/>
          <p:cNvSpPr txBox="1"/>
          <p:nvPr/>
        </p:nvSpPr>
        <p:spPr>
          <a:xfrm>
            <a:off x="822840" y="1704334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Positive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822839" y="2102949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Negative</a:t>
            </a:r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1931258" y="1759977"/>
            <a:ext cx="1513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Input Differential Amplifier  </a:t>
            </a:r>
            <a:r>
              <a:rPr lang="en-IN" dirty="0"/>
              <a:t>THS4531ID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700216" y="1952368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1078" y="1704334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Positive</a:t>
            </a:r>
            <a:endParaRPr lang="en-IN" dirty="0"/>
          </a:p>
        </p:txBody>
      </p:sp>
      <p:sp>
        <p:nvSpPr>
          <p:cNvPr id="21" name="TextBox 20"/>
          <p:cNvSpPr txBox="1"/>
          <p:nvPr/>
        </p:nvSpPr>
        <p:spPr>
          <a:xfrm>
            <a:off x="831077" y="2102949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Negative</a:t>
            </a:r>
            <a:endParaRPr lang="en-IN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589381" y="2359114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97619" y="1951340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28481" y="1703306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Positive</a:t>
            </a:r>
            <a:endParaRPr lang="en-IN" dirty="0"/>
          </a:p>
        </p:txBody>
      </p:sp>
      <p:sp>
        <p:nvSpPr>
          <p:cNvPr id="25" name="TextBox 24"/>
          <p:cNvSpPr txBox="1"/>
          <p:nvPr/>
        </p:nvSpPr>
        <p:spPr>
          <a:xfrm>
            <a:off x="3728480" y="2101921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Negative</a:t>
            </a:r>
            <a:endParaRPr lang="en-IN" dirty="0"/>
          </a:p>
        </p:txBody>
      </p:sp>
      <p:sp>
        <p:nvSpPr>
          <p:cNvPr id="26" name="Rectangle 25"/>
          <p:cNvSpPr/>
          <p:nvPr/>
        </p:nvSpPr>
        <p:spPr>
          <a:xfrm>
            <a:off x="4635588" y="1733037"/>
            <a:ext cx="2317148" cy="2995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/>
          <p:cNvSpPr txBox="1"/>
          <p:nvPr/>
        </p:nvSpPr>
        <p:spPr>
          <a:xfrm>
            <a:off x="5235921" y="2960306"/>
            <a:ext cx="1633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Audio Codec</a:t>
            </a:r>
          </a:p>
          <a:p>
            <a:r>
              <a:rPr lang="en-IN" dirty="0"/>
              <a:t>PCM3168APAP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35586" y="1837396"/>
            <a:ext cx="757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VIN1+</a:t>
            </a:r>
            <a:endParaRPr lang="en-IN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4627349" y="2172289"/>
            <a:ext cx="757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VIN1-</a:t>
            </a:r>
            <a:endParaRPr lang="en-IN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8832" y="1812840"/>
            <a:ext cx="757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Vout1+</a:t>
            </a:r>
            <a:endParaRPr lang="en-IN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6370595" y="2147733"/>
            <a:ext cx="757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Vout1-</a:t>
            </a:r>
            <a:endParaRPr lang="en-IN" sz="1200" dirty="0"/>
          </a:p>
        </p:txBody>
      </p:sp>
      <p:sp>
        <p:nvSpPr>
          <p:cNvPr id="34" name="Rectangle 33"/>
          <p:cNvSpPr/>
          <p:nvPr/>
        </p:nvSpPr>
        <p:spPr>
          <a:xfrm>
            <a:off x="8020395" y="1703306"/>
            <a:ext cx="1578406" cy="12686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6974189" y="2325265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060212" y="1725100"/>
            <a:ext cx="13473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Output Differential Amplifier  </a:t>
            </a:r>
            <a:r>
              <a:rPr lang="en-IN" sz="1400" dirty="0"/>
              <a:t>LME49721MAX/NOPB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6982427" y="1917491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113289" y="1669457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Positive</a:t>
            </a:r>
            <a:endParaRPr lang="en-IN" dirty="0"/>
          </a:p>
        </p:txBody>
      </p:sp>
      <p:sp>
        <p:nvSpPr>
          <p:cNvPr id="39" name="TextBox 38"/>
          <p:cNvSpPr txBox="1"/>
          <p:nvPr/>
        </p:nvSpPr>
        <p:spPr>
          <a:xfrm>
            <a:off x="7113288" y="2068072"/>
            <a:ext cx="1009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/>
              <a:t>Negative</a:t>
            </a:r>
            <a:endParaRPr lang="en-IN" dirty="0"/>
          </a:p>
        </p:txBody>
      </p:sp>
      <p:sp>
        <p:nvSpPr>
          <p:cNvPr id="40" name="Rectangle 39"/>
          <p:cNvSpPr/>
          <p:nvPr/>
        </p:nvSpPr>
        <p:spPr>
          <a:xfrm>
            <a:off x="10666460" y="1676092"/>
            <a:ext cx="477794" cy="12686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9628492" y="2233715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636730" y="1825941"/>
            <a:ext cx="1037968" cy="8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0418680" y="2733788"/>
            <a:ext cx="0" cy="572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217368" y="3272191"/>
            <a:ext cx="82232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00" dirty="0" smtClean="0"/>
              <a:t>Ground</a:t>
            </a:r>
            <a:endParaRPr lang="en-IN" sz="700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10418680" y="2733788"/>
            <a:ext cx="2477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9407" y="1290797"/>
            <a:ext cx="215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Audio input from phones using 3.5mm TRS connector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400383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2021-10-22T12:33:40Z</dcterms:created>
  <dcterms:modified xsi:type="dcterms:W3CDTF">2021-10-22T12:34:17Z</dcterms:modified>
</cp:coreProperties>
</file>