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>
        <p:scale>
          <a:sx n="75" d="100"/>
          <a:sy n="75" d="100"/>
        </p:scale>
        <p:origin x="450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9AEC6-2B7E-4173-8F28-B65A32577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F44E75-59A4-4096-9B05-6F688D4A7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F2BE1-E38D-4F26-A814-337F5EFA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8ACB9-4D64-46E9-85C0-AD4CEE4DB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C3508-F7AA-433C-90C6-66701D14F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609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BAA65-84A5-461B-924B-CF86FEC46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6F5F0-2ECB-4773-9A21-B24F871EF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2AC45-E70B-4C32-87BA-4145846E0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9E631-B353-42B4-9DCA-40E4A52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A9C27-F519-4599-BB64-F2298A30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409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D4DC41-1770-453F-811D-2C6483879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A2FEE-2C2B-44B1-BF37-0AEDB78DE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67F02-CDEE-4301-98B0-CA76F25C9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9499-0B60-4E5D-B911-DD5D40D79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9CEF1-F3D6-4700-AFE7-7E34A4A2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62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86884-391F-4964-A1CB-A43F1BB51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EF5DB-C223-46D2-A6B8-2AA440E3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6442A-7BC2-4CF3-80A2-808DE9C3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32C55-A59E-43AA-BEA8-A881AE24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9A4BD-03AD-4197-8C0D-ADCBB571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829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A66C-36F0-41B8-9BDE-B622D3E7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2506D-5DA0-44D1-99DC-4F2F2A60F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0BAAD-926E-493C-ADEC-03DD8EA9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8CC4B-67DF-491B-9A6C-AC2D0B154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ECE06-42C4-4ACB-99C6-F6A87490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37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6597-4B32-4602-98BC-B0E3515B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F3130-256A-457C-B885-1965FDA9A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E370C-DEBA-4AB7-B426-F26093BC3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DD718-C4C9-47F6-91FE-E7E445C5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DDD69-39C3-44D7-A60D-95C46DB7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1A9A8-D460-4C0D-ACBC-5D93FA21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60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581A8-4FD0-4FF9-BA15-88E5FF19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C642E-BE8A-44AC-A8EB-7F63E4860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1F1C2-19CD-4EE7-82E9-309878E8D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7507DD-7888-4E9F-BBE2-EC13FE2A3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826A9C-8616-4B66-96A1-4D305813B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B5E2C-F43D-4913-AED9-EAD530FD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7693E-DAD1-4D54-849A-DA937B86D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499F3C-5E41-4C72-926E-FB040631C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054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CF2CD-1BCA-45DC-8981-00A6003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A64E80-D963-493C-A554-5AB7C427D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9FDCE-0338-4692-981A-E366E976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C3CBB-D6AE-4A32-83A2-396B896D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061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94A686-266B-4603-9056-C26960601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9234A7-6F5A-41AE-A544-2C05A4FC7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A059B-1B85-49A5-A122-CBAFA4B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926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C667-7980-4C27-8ADD-66F252553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89B52-02C2-4E77-B841-B425EAAA0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134986-5DBD-417C-99B0-C4AB1F472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1491B-F687-4CC8-A21A-B885B777A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DDA71-C426-4B52-A512-825641DB6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6F013-6E40-471D-9607-D71F9CCC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802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F3678-BE5D-4107-85C1-56832721E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F2695-9CA0-4702-8AD4-F486825A9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D9102-09D5-41FE-AAA2-2588077BC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D43BF-8CFB-4D25-8383-598FCF381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ADF38-EFFA-4999-8F16-19CCBD75A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2AFBD-BA11-4F2C-8E92-DE0E78EF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784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30AA65-5358-483D-A75D-E123C6FF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D1B61-EDDA-4600-9C52-672F1B129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112E0-AD7B-4076-A095-E4951F2F9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4041A-1EF8-4CAA-A2AA-3B888A5B5E6A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60529-00AC-466E-AE61-4FC79C26B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0FA04-974F-4101-BF8C-6E95839D1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C46DB-DBA8-4DD6-B880-408465023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056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agram, schematic&#10;&#10;Description automatically generated">
            <a:extLst>
              <a:ext uri="{FF2B5EF4-FFF2-40B4-BE49-F238E27FC236}">
                <a16:creationId xmlns:a16="http://schemas.microsoft.com/office/drawing/2014/main" id="{6856F0FE-5F03-403A-B52F-745E0F1E4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11" y="858128"/>
            <a:ext cx="10149061" cy="45139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D0B9EE-1821-47B0-A02C-3D1FE103E866}"/>
              </a:ext>
            </a:extLst>
          </p:cNvPr>
          <p:cNvSpPr txBox="1"/>
          <p:nvPr/>
        </p:nvSpPr>
        <p:spPr>
          <a:xfrm>
            <a:off x="1384300" y="5538207"/>
            <a:ext cx="942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the lines are interfaced with imx8mq SOC with Audio codec lines.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console, am executing the command “gst-play-1.0 Alarm.wav” in the Embedded Linux platform.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7362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Ravi Varadarajan</dc:creator>
  <cp:lastModifiedBy>Ravi Varadarajan</cp:lastModifiedBy>
  <cp:revision>2</cp:revision>
  <dcterms:created xsi:type="dcterms:W3CDTF">2021-08-11T04:56:24Z</dcterms:created>
  <dcterms:modified xsi:type="dcterms:W3CDTF">2021-08-11T07:26:23Z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993bd6-1ede-4830-9dba-3224251d6855_Enabled">
    <vt:lpwstr>true</vt:lpwstr>
  </property>
  <property fmtid="{D5CDD505-2E9C-101B-9397-08002B2CF9AE}" pid="3" name="MSIP_Label_40993bd6-1ede-4830-9dba-3224251d6855_SetDate">
    <vt:lpwstr>2021-08-11T07:25:22Z</vt:lpwstr>
  </property>
  <property fmtid="{D5CDD505-2E9C-101B-9397-08002B2CF9AE}" pid="4" name="MSIP_Label_40993bd6-1ede-4830-9dba-3224251d6855_Method">
    <vt:lpwstr>Privileged</vt:lpwstr>
  </property>
  <property fmtid="{D5CDD505-2E9C-101B-9397-08002B2CF9AE}" pid="5" name="MSIP_Label_40993bd6-1ede-4830-9dba-3224251d6855_Name">
    <vt:lpwstr>Business</vt:lpwstr>
  </property>
  <property fmtid="{D5CDD505-2E9C-101B-9397-08002B2CF9AE}" pid="6" name="MSIP_Label_40993bd6-1ede-4830-9dba-3224251d6855_SiteId">
    <vt:lpwstr>311b3378-8e8a-4b5e-a33f-e80a3d8ba60a</vt:lpwstr>
  </property>
  <property fmtid="{D5CDD505-2E9C-101B-9397-08002B2CF9AE}" pid="7" name="MSIP_Label_40993bd6-1ede-4830-9dba-3224251d6855_ActionId">
    <vt:lpwstr>3ab438a3-08a9-4815-9913-088d00aa50c8</vt:lpwstr>
  </property>
  <property fmtid="{D5CDD505-2E9C-101B-9397-08002B2CF9AE}" pid="8" name="MSIP_Label_40993bd6-1ede-4830-9dba-3224251d6855_ContentBits">
    <vt:lpwstr>0</vt:lpwstr>
  </property>
</Properties>
</file>