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3" autoAdjust="0"/>
    <p:restoredTop sz="94660"/>
  </p:normalViewPr>
  <p:slideViewPr>
    <p:cSldViewPr snapToGrid="0">
      <p:cViewPr varScale="1">
        <p:scale>
          <a:sx n="68" d="100"/>
          <a:sy n="68" d="100"/>
        </p:scale>
        <p:origin x="6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BA81AE-50A7-4B95-8D58-A1D019D2EF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07677F1-86DD-4B21-AC56-9D6C241229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040CAB6-006F-4741-B7DC-738023673F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104BC-FC2E-4413-9E78-2303AF48C1C8}" type="datetimeFigureOut">
              <a:rPr kumimoji="1" lang="ja-JP" altLang="en-US" smtClean="0"/>
              <a:t>2021/12/6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E127481-809E-45ED-8969-36F388E0F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09E8F64-7C03-4DCB-B9DE-B33539999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405FB-2815-4EDA-8E37-03364814C6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3558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1E2DDD-91E4-42E4-B617-CD2BFF9348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A092731-0E7D-460F-A0C5-03558CB074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EE017A3-EFF8-455F-A8AD-8CA877D865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104BC-FC2E-4413-9E78-2303AF48C1C8}" type="datetimeFigureOut">
              <a:rPr kumimoji="1" lang="ja-JP" altLang="en-US" smtClean="0"/>
              <a:t>2021/12/6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2C03C9-3443-41DE-823F-CB0CF3E62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37FE1E0-A0E3-4DA5-86C0-6FE0DBCF3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405FB-2815-4EDA-8E37-03364814C6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0558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C19CA0B-FB12-4F6A-B595-15CA7B3369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F63901B-AC53-474B-86FC-2DB7ABE700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FB33C87-3B65-4A3F-8522-7AE7D8EF32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104BC-FC2E-4413-9E78-2303AF48C1C8}" type="datetimeFigureOut">
              <a:rPr kumimoji="1" lang="ja-JP" altLang="en-US" smtClean="0"/>
              <a:t>2021/12/6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E53FF25-3CB3-475C-8D62-53F307F6B3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D0D07D-A72F-4A3C-97CE-286F67FEB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405FB-2815-4EDA-8E37-03364814C6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9536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FB91906-4CE6-41B0-A6F6-0EBC3C818E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9F16114-8F19-4933-A971-37C4B53675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AD8D931-1596-4337-98DA-7B14C80EA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104BC-FC2E-4413-9E78-2303AF48C1C8}" type="datetimeFigureOut">
              <a:rPr kumimoji="1" lang="ja-JP" altLang="en-US" smtClean="0"/>
              <a:t>2021/12/6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18371B1-C4F8-48F7-A65B-C51827936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3C46941-53C4-4C9C-B834-8E551AB9D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405FB-2815-4EDA-8E37-03364814C6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1931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F5AA3B-3503-42A9-94AC-0FDB8D58F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17F2DA6-B7FC-4EA2-8B22-9B52A03467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F5F15FE-2309-4F33-89A4-2721BC2FD7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104BC-FC2E-4413-9E78-2303AF48C1C8}" type="datetimeFigureOut">
              <a:rPr kumimoji="1" lang="ja-JP" altLang="en-US" smtClean="0"/>
              <a:t>2021/12/6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47B034F-1744-49FB-B1E4-53F38DBD9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E63AB8E-5F00-45E4-8DB1-B6C6CE5EF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405FB-2815-4EDA-8E37-03364814C6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547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B4049A-DA94-495B-8D00-B41D3D7CB1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59F8E2C-7B74-429C-AED2-46FDF6C460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55D42D4-6C65-4035-9668-92DFBFCC43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D4980EC-398B-4D75-8B2B-CE3E94264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104BC-FC2E-4413-9E78-2303AF48C1C8}" type="datetimeFigureOut">
              <a:rPr kumimoji="1" lang="ja-JP" altLang="en-US" smtClean="0"/>
              <a:t>2021/12/6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BA44DAD-52F2-4A2D-8C4E-D844B4337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833CA73-170F-4ED5-B1EB-0EA785CD1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405FB-2815-4EDA-8E37-03364814C6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1492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F9D3AF-38E3-4F3F-A067-B5DF34C30C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DEB25A2-487F-4722-B56A-595FEDD1D6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A556673-F6D9-4CB6-95F7-AB858202D5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3E42A69-8908-44AD-BCDC-B330B4F790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1930EDA-2DA2-456C-A2E8-CC994DAE8A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DB10B3CE-5E93-4F8B-B78C-849A491F7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104BC-FC2E-4413-9E78-2303AF48C1C8}" type="datetimeFigureOut">
              <a:rPr kumimoji="1" lang="ja-JP" altLang="en-US" smtClean="0"/>
              <a:t>2021/12/6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0B368C6-B5A5-4C28-8045-DA490DF04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2C28899-81BD-4976-B8E9-74F652E28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405FB-2815-4EDA-8E37-03364814C6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879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E65E08-CA45-4B18-B621-6797FAEAF3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201EB69-B253-4914-A54D-3A42B4EA62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104BC-FC2E-4413-9E78-2303AF48C1C8}" type="datetimeFigureOut">
              <a:rPr kumimoji="1" lang="ja-JP" altLang="en-US" smtClean="0"/>
              <a:t>2021/12/6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C26214E-494A-4961-8E55-835CDFE6F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DEEC6B9-F117-4702-A265-FFEDD5A39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405FB-2815-4EDA-8E37-03364814C6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008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985AD3C-38B9-4677-B090-489BE4FC6C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104BC-FC2E-4413-9E78-2303AF48C1C8}" type="datetimeFigureOut">
              <a:rPr kumimoji="1" lang="ja-JP" altLang="en-US" smtClean="0"/>
              <a:t>2021/12/6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79EAC0E-ED39-4561-80CE-C0B30A737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FC75724-23BB-4F81-BBEB-6390827E4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405FB-2815-4EDA-8E37-03364814C6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2926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A7F3550-5ED1-46B5-B863-4F10721EEB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AAF9787-9E11-4F3E-A0D1-5F2C4D0CE0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BE3E39C-C76E-4DA7-8EA9-09268FB2F4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10E0A76-5715-4024-9186-516B5F1F0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104BC-FC2E-4413-9E78-2303AF48C1C8}" type="datetimeFigureOut">
              <a:rPr kumimoji="1" lang="ja-JP" altLang="en-US" smtClean="0"/>
              <a:t>2021/12/6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86378B0-1B96-4EAE-9D35-16A122706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D522379-5259-45F8-9183-83176D2C7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405FB-2815-4EDA-8E37-03364814C6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9333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74758A-9564-445B-B2B1-01D57AA5C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4B31EB52-96F9-48C0-B3F8-0F621DA676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7444B50-7081-4864-9CBB-36BBB3F74C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F6FF37D-2927-4A7A-9068-64ECEBE80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104BC-FC2E-4413-9E78-2303AF48C1C8}" type="datetimeFigureOut">
              <a:rPr kumimoji="1" lang="ja-JP" altLang="en-US" smtClean="0"/>
              <a:t>2021/12/6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0E0C627-B84A-4C97-8C13-C91097C24B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1FE1CD5-8E8B-4FC4-8CEB-82A6692C6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405FB-2815-4EDA-8E37-03364814C6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7184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230D9D07-0596-46F1-A8B9-C15D389444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22CB56B-FE7A-45C7-838E-8FDF144333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2BD9637-A283-4BB9-AC17-2791A7AE16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1104BC-FC2E-4413-9E78-2303AF48C1C8}" type="datetimeFigureOut">
              <a:rPr kumimoji="1" lang="ja-JP" altLang="en-US" smtClean="0"/>
              <a:t>2021/12/6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DEC4AB6-82B7-4573-9A94-66A3548BC6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8D31783-A7DB-4531-847F-D21099D007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3405FB-2815-4EDA-8E37-03364814C6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2459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SpPr/>
          <p:nvPr/>
        </p:nvSpPr>
        <p:spPr>
          <a:xfrm>
            <a:off x="3194245" y="1581150"/>
            <a:ext cx="1417320" cy="914400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600" b="1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R1514S050B-E2-FE</a:t>
            </a:r>
            <a:endParaRPr kumimoji="1" lang="ja-JP" altLang="en-US" sz="1100" b="1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cxnSp>
        <p:nvCxnSpPr>
          <p:cNvPr id="5" name="直線矢印コネクタ 4">
            <a:extLst>
              <a:ext uri="{FF2B5EF4-FFF2-40B4-BE49-F238E27FC236}">
                <a16:creationId xmlns:a16="http://schemas.microsoft.com/office/drawing/2014/main" id="{00000000-0008-0000-0100-000004000000}"/>
              </a:ext>
            </a:extLst>
          </p:cNvPr>
          <p:cNvCxnSpPr/>
          <p:nvPr/>
        </p:nvCxnSpPr>
        <p:spPr>
          <a:xfrm>
            <a:off x="1304485" y="2038350"/>
            <a:ext cx="1889760" cy="0"/>
          </a:xfrm>
          <a:prstGeom prst="straightConnector1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0000000-0008-0000-0100-000005000000}"/>
              </a:ext>
            </a:extLst>
          </p:cNvPr>
          <p:cNvSpPr/>
          <p:nvPr/>
        </p:nvSpPr>
        <p:spPr>
          <a:xfrm>
            <a:off x="6973765" y="1583054"/>
            <a:ext cx="1417320" cy="2514600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600" b="1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TPA2008D2</a:t>
            </a:r>
            <a:endParaRPr kumimoji="1" lang="en-US" altLang="ja-JP" sz="1600" b="1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1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PVDD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600" b="1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600" b="1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600" b="1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600" b="1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600" b="1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1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SHUTDOWN</a:t>
            </a:r>
            <a:endParaRPr kumimoji="0" lang="ja-JP" altLang="ja-JP" sz="1600" b="1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cxnSp>
        <p:nvCxnSpPr>
          <p:cNvPr id="7" name="直線矢印コネクタ 6">
            <a:extLst>
              <a:ext uri="{FF2B5EF4-FFF2-40B4-BE49-F238E27FC236}">
                <a16:creationId xmlns:a16="http://schemas.microsoft.com/office/drawing/2014/main" id="{00000000-0008-0000-0100-000006000000}"/>
              </a:ext>
            </a:extLst>
          </p:cNvPr>
          <p:cNvCxnSpPr>
            <a:stCxn id="4" idx="3"/>
          </p:cNvCxnSpPr>
          <p:nvPr/>
        </p:nvCxnSpPr>
        <p:spPr>
          <a:xfrm>
            <a:off x="4611565" y="2038350"/>
            <a:ext cx="2362200" cy="0"/>
          </a:xfrm>
          <a:prstGeom prst="straightConnector1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00000000-0008-0000-0100-00000A000000}"/>
              </a:ext>
            </a:extLst>
          </p:cNvPr>
          <p:cNvCxnSpPr/>
          <p:nvPr/>
        </p:nvCxnSpPr>
        <p:spPr>
          <a:xfrm>
            <a:off x="8391085" y="2038350"/>
            <a:ext cx="708660" cy="0"/>
          </a:xfrm>
          <a:prstGeom prst="straightConnector1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0000000-0008-0000-0100-00000B000000}"/>
              </a:ext>
            </a:extLst>
          </p:cNvPr>
          <p:cNvSpPr/>
          <p:nvPr/>
        </p:nvSpPr>
        <p:spPr>
          <a:xfrm>
            <a:off x="9099745" y="1581150"/>
            <a:ext cx="1417320" cy="914400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600" b="1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Speaker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600" b="1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(8Ω)</a:t>
            </a:r>
            <a:endParaRPr kumimoji="1" lang="ja-JP" altLang="en-US" sz="1600" b="1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00000000-0008-0000-0100-00000C000000}"/>
              </a:ext>
            </a:extLst>
          </p:cNvPr>
          <p:cNvSpPr/>
          <p:nvPr/>
        </p:nvSpPr>
        <p:spPr>
          <a:xfrm>
            <a:off x="3194245" y="2962275"/>
            <a:ext cx="1181100" cy="914400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600" b="1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DC/DC</a:t>
            </a:r>
            <a:endParaRPr kumimoji="1" lang="ja-JP" altLang="en-US" sz="1600" b="1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00000000-0008-0000-0100-00000D000000}"/>
              </a:ext>
            </a:extLst>
          </p:cNvPr>
          <p:cNvCxnSpPr/>
          <p:nvPr/>
        </p:nvCxnSpPr>
        <p:spPr>
          <a:xfrm>
            <a:off x="4375345" y="3419475"/>
            <a:ext cx="708660" cy="0"/>
          </a:xfrm>
          <a:prstGeom prst="straightConnector1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00000000-0008-0000-0100-00000F000000}"/>
              </a:ext>
            </a:extLst>
          </p:cNvPr>
          <p:cNvCxnSpPr/>
          <p:nvPr/>
        </p:nvCxnSpPr>
        <p:spPr>
          <a:xfrm>
            <a:off x="2721805" y="3409950"/>
            <a:ext cx="472440" cy="0"/>
          </a:xfrm>
          <a:prstGeom prst="straightConnector1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00000000-0008-0000-0100-000012000000}"/>
              </a:ext>
            </a:extLst>
          </p:cNvPr>
          <p:cNvCxnSpPr/>
          <p:nvPr/>
        </p:nvCxnSpPr>
        <p:spPr>
          <a:xfrm flipV="1">
            <a:off x="2721805" y="2038350"/>
            <a:ext cx="0" cy="1371600"/>
          </a:xfrm>
          <a:prstGeom prst="line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00000000-0008-0000-0100-000013000000}"/>
              </a:ext>
            </a:extLst>
          </p:cNvPr>
          <p:cNvSpPr/>
          <p:nvPr/>
        </p:nvSpPr>
        <p:spPr>
          <a:xfrm>
            <a:off x="5084005" y="2971800"/>
            <a:ext cx="1181100" cy="914400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600" b="1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MCU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1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00000000-0008-0000-0100-000015000000}"/>
              </a:ext>
            </a:extLst>
          </p:cNvPr>
          <p:cNvCxnSpPr/>
          <p:nvPr/>
        </p:nvCxnSpPr>
        <p:spPr>
          <a:xfrm>
            <a:off x="6265105" y="3419475"/>
            <a:ext cx="708660" cy="0"/>
          </a:xfrm>
          <a:prstGeom prst="straightConnector1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CEF780A4-84D1-4982-909F-ADDFF14FECB1}"/>
              </a:ext>
            </a:extLst>
          </p:cNvPr>
          <p:cNvSpPr/>
          <p:nvPr/>
        </p:nvSpPr>
        <p:spPr>
          <a:xfrm>
            <a:off x="307361" y="1484354"/>
            <a:ext cx="24144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Supply Voltage：12V</a:t>
            </a: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14881AC5-F8F0-4216-9A8C-2A37AE96DAA9}"/>
              </a:ext>
            </a:extLst>
          </p:cNvPr>
          <p:cNvSpPr/>
          <p:nvPr/>
        </p:nvSpPr>
        <p:spPr>
          <a:xfrm>
            <a:off x="4729675" y="1484354"/>
            <a:ext cx="22990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/>
              <a:t>Output</a:t>
            </a:r>
            <a:r>
              <a:rPr lang="ja-JP" altLang="en-US" dirty="0"/>
              <a:t> Voltage：</a:t>
            </a:r>
            <a:r>
              <a:rPr lang="en-US" altLang="ja-JP" dirty="0"/>
              <a:t>5</a:t>
            </a:r>
            <a:r>
              <a:rPr lang="ja-JP" altLang="en-US" dirty="0"/>
              <a:t>V</a:t>
            </a:r>
          </a:p>
        </p:txBody>
      </p:sp>
    </p:spTree>
    <p:extLst>
      <p:ext uri="{BB962C8B-B14F-4D97-AF65-F5344CB8AC3E}">
        <p14:creationId xmlns:p14="http://schemas.microsoft.com/office/powerpoint/2010/main" val="29117236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21</Words>
  <Application>Microsoft Office PowerPoint</Application>
  <PresentationFormat>ワイド画面</PresentationFormat>
  <Paragraphs>15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游ゴシック Light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Shinichi Inoue</dc:creator>
  <cp:lastModifiedBy>Shinichi Inoue</cp:lastModifiedBy>
  <cp:revision>2</cp:revision>
  <dcterms:created xsi:type="dcterms:W3CDTF">2021-12-06T02:26:07Z</dcterms:created>
  <dcterms:modified xsi:type="dcterms:W3CDTF">2021-12-06T02:41:07Z</dcterms:modified>
</cp:coreProperties>
</file>