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2016/11/9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919117"/>
              </p:ext>
            </p:extLst>
          </p:nvPr>
        </p:nvGraphicFramePr>
        <p:xfrm>
          <a:off x="467544" y="404664"/>
          <a:ext cx="828092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440"/>
                <a:gridCol w="1292784"/>
                <a:gridCol w="1123740"/>
                <a:gridCol w="1108508"/>
                <a:gridCol w="1080120"/>
                <a:gridCol w="295232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Register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Value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Comment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D7-0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Page 0 selected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07504" y="22434"/>
            <a:ext cx="2430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Step1 : Access to Page 0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231145"/>
              </p:ext>
            </p:extLst>
          </p:nvPr>
        </p:nvGraphicFramePr>
        <p:xfrm>
          <a:off x="467544" y="1556792"/>
          <a:ext cx="835292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119"/>
                <a:gridCol w="1288562"/>
                <a:gridCol w="1117939"/>
                <a:gridCol w="1104856"/>
                <a:gridCol w="1052271"/>
                <a:gridCol w="3002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Register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Value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Comment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ADC(CH1)</a:t>
                      </a:r>
                      <a:r>
                        <a:rPr kumimoji="1" lang="en-US" altLang="ja-JP" baseline="0" dirty="0" smtClean="0"/>
                        <a:t> muted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aseline="0" dirty="0" smtClean="0"/>
                        <a:t>ADC(CH2) muted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aseline="0" dirty="0" smtClean="0"/>
                        <a:t>ADC(CH1) Powered down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aseline="0" dirty="0" smtClean="0"/>
                        <a:t>ADC(CH2) Powered down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07504" y="1124744"/>
            <a:ext cx="383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Step2 : ADC muted and powered down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7504" y="3501008"/>
            <a:ext cx="2286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Step3 :Wait &gt;= 100ms </a:t>
            </a:r>
            <a:endParaRPr kumimoji="1" lang="ja-JP" altLang="en-US" dirty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231931"/>
              </p:ext>
            </p:extLst>
          </p:nvPr>
        </p:nvGraphicFramePr>
        <p:xfrm>
          <a:off x="467544" y="4293096"/>
          <a:ext cx="828092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440"/>
                <a:gridCol w="1292784"/>
                <a:gridCol w="1123740"/>
                <a:gridCol w="1108508"/>
                <a:gridCol w="1080120"/>
                <a:gridCol w="295232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Register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Value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Comment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D7-0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Page 4 selected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107504" y="3870340"/>
            <a:ext cx="2430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Step4 : Access to Page 4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7504" y="5085184"/>
            <a:ext cx="3063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Step5 : Write value to registers</a:t>
            </a:r>
            <a:endParaRPr kumimoji="1" lang="ja-JP" altLang="en-US" dirty="0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972844"/>
              </p:ext>
            </p:extLst>
          </p:nvPr>
        </p:nvGraphicFramePr>
        <p:xfrm>
          <a:off x="467544" y="5517232"/>
          <a:ext cx="82809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440"/>
                <a:gridCol w="1292784"/>
                <a:gridCol w="1123740"/>
                <a:gridCol w="1108508"/>
                <a:gridCol w="1080120"/>
                <a:gridCol w="295232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Register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Value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Comment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D7-0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aseline="0" dirty="0" smtClean="0"/>
                        <a:t>0xFF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D7-0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0xFF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412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504" y="188640"/>
            <a:ext cx="2738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Step6 </a:t>
            </a:r>
            <a:r>
              <a:rPr kumimoji="1" lang="en-US" altLang="ja-JP" dirty="0" smtClean="0"/>
              <a:t>: </a:t>
            </a:r>
            <a:r>
              <a:rPr kumimoji="1" lang="en-US" altLang="ja-JP" dirty="0" smtClean="0"/>
              <a:t>Access to Register 0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335581"/>
              </p:ext>
            </p:extLst>
          </p:nvPr>
        </p:nvGraphicFramePr>
        <p:xfrm>
          <a:off x="467544" y="620688"/>
          <a:ext cx="828092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440"/>
                <a:gridCol w="1292784"/>
                <a:gridCol w="1123740"/>
                <a:gridCol w="1108508"/>
                <a:gridCol w="1080120"/>
                <a:gridCol w="295232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Register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Value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Comment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D7-0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Page 0 selected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7504" y="1556792"/>
            <a:ext cx="4408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Step7 </a:t>
            </a:r>
            <a:r>
              <a:rPr kumimoji="1" lang="en-US" altLang="ja-JP" dirty="0" smtClean="0"/>
              <a:t>: </a:t>
            </a:r>
            <a:r>
              <a:rPr kumimoji="1" lang="en-US" altLang="ja-JP" dirty="0" smtClean="0"/>
              <a:t>ADC powered up , and  ADC unmuted</a:t>
            </a:r>
            <a:endParaRPr kumimoji="1"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911170"/>
              </p:ext>
            </p:extLst>
          </p:nvPr>
        </p:nvGraphicFramePr>
        <p:xfrm>
          <a:off x="467544" y="1988840"/>
          <a:ext cx="828092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440"/>
                <a:gridCol w="1292784"/>
                <a:gridCol w="1123740"/>
                <a:gridCol w="1108508"/>
                <a:gridCol w="1080120"/>
                <a:gridCol w="295232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Register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Value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Comment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ADC</a:t>
                      </a:r>
                      <a:r>
                        <a:rPr kumimoji="1" lang="en-US" altLang="ja-JP" baseline="0" dirty="0" smtClean="0"/>
                        <a:t> (CH1) powered up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ADC (CH2)</a:t>
                      </a:r>
                      <a:r>
                        <a:rPr kumimoji="1" lang="en-US" altLang="ja-JP" baseline="0" dirty="0" smtClean="0"/>
                        <a:t> powered up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ADC</a:t>
                      </a:r>
                      <a:r>
                        <a:rPr kumimoji="1" lang="en-US" altLang="ja-JP" baseline="0" dirty="0" smtClean="0"/>
                        <a:t> (CH1) unmuted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R/W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ADC (CH2) unmuted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07504" y="3923764"/>
            <a:ext cx="3884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Step8 </a:t>
            </a:r>
            <a:r>
              <a:rPr kumimoji="1" lang="en-US" altLang="ja-JP" dirty="0" smtClean="0"/>
              <a:t>:Wait &gt;= 100ms </a:t>
            </a:r>
            <a:r>
              <a:rPr kumimoji="1" lang="en-US" altLang="ja-JP" dirty="0" smtClean="0"/>
              <a:t>(for ADC stable)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1728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198</Words>
  <Application>Microsoft Office PowerPoint</Application>
  <PresentationFormat>画面に合わせる (4:3)</PresentationFormat>
  <Paragraphs>117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PAN TSD Usui Hidekazu</dc:creator>
  <cp:lastModifiedBy>臼井 秀和</cp:lastModifiedBy>
  <cp:revision>7</cp:revision>
  <dcterms:created xsi:type="dcterms:W3CDTF">2016-11-09T11:17:55Z</dcterms:created>
  <dcterms:modified xsi:type="dcterms:W3CDTF">2016-11-09T14:10:13Z</dcterms:modified>
</cp:coreProperties>
</file>