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7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7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22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7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5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9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95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1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0A78C-4792-4B34-BFB5-E1C4138C1D15}" type="datetimeFigureOut">
              <a:rPr lang="en-US" smtClean="0"/>
              <a:t>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5E5D9-813D-4E11-B605-ABCE068A7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0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DRC issue w/ TLV320AIC3254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57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3448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This is car external audio amp application.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1. when I put the DRC function to limit output power, some Hz spot is working well (under the limitation), some spots are abnormal DRC look like.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Can you please a comment if you know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87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7239000" cy="663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1905000"/>
            <a:ext cx="70104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369792" y="2068204"/>
            <a:ext cx="16764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 this case, target level is 100mV, however, low </a:t>
            </a:r>
            <a:r>
              <a:rPr lang="en-US" dirty="0" err="1" smtClean="0">
                <a:solidFill>
                  <a:schemeClr val="tx1"/>
                </a:solidFill>
              </a:rPr>
              <a:t>freq</a:t>
            </a:r>
            <a:r>
              <a:rPr lang="en-US" dirty="0" smtClean="0">
                <a:solidFill>
                  <a:schemeClr val="tx1"/>
                </a:solidFill>
              </a:rPr>
              <a:t> &amp; high </a:t>
            </a:r>
            <a:r>
              <a:rPr lang="en-US" dirty="0" err="1" smtClean="0">
                <a:solidFill>
                  <a:schemeClr val="tx1"/>
                </a:solidFill>
              </a:rPr>
              <a:t>freq</a:t>
            </a:r>
            <a:r>
              <a:rPr lang="en-US" dirty="0" smtClean="0">
                <a:solidFill>
                  <a:schemeClr val="tx1"/>
                </a:solidFill>
              </a:rPr>
              <a:t> (&gt;200Hz) goes up above target </a:t>
            </a:r>
            <a:r>
              <a:rPr lang="en-US" dirty="0" err="1" smtClean="0">
                <a:solidFill>
                  <a:schemeClr val="tx1"/>
                </a:solidFill>
              </a:rPr>
              <a:t>drc</a:t>
            </a:r>
            <a:r>
              <a:rPr lang="en-US" dirty="0" smtClean="0">
                <a:solidFill>
                  <a:schemeClr val="tx1"/>
                </a:solidFill>
              </a:rPr>
              <a:t> level.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87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39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DRC issue w/ TLV320AIC3254</vt:lpstr>
      <vt:lpstr>This is car external audio amp application.   1. when I put the DRC function to limit output power, some Hz spot is working well (under the limitation), some spots are abnormal DRC look like.  Can you please a comment if you know why?</vt:lpstr>
      <vt:lpstr>PowerPoint Presentation</vt:lpstr>
    </vt:vector>
  </TitlesOfParts>
  <Company>Texas Instruments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DRC issue w/ TLV320AIC3254</dc:title>
  <dc:creator>Roh, Max</dc:creator>
  <cp:lastModifiedBy>Roh, Max</cp:lastModifiedBy>
  <cp:revision>2</cp:revision>
  <dcterms:created xsi:type="dcterms:W3CDTF">2016-01-12T11:09:37Z</dcterms:created>
  <dcterms:modified xsi:type="dcterms:W3CDTF">2016-01-12T11:25:55Z</dcterms:modified>
</cp:coreProperties>
</file>