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9" autoAdjust="0"/>
  </p:normalViewPr>
  <p:slideViewPr>
    <p:cSldViewPr>
      <p:cViewPr>
        <p:scale>
          <a:sx n="90" d="100"/>
          <a:sy n="90" d="100"/>
        </p:scale>
        <p:origin x="-132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4AE-A903-412B-9AE3-D5069902986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49C6-5EED-405E-BFC9-95D02309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4AE-A903-412B-9AE3-D5069902986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49C6-5EED-405E-BFC9-95D02309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2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4AE-A903-412B-9AE3-D5069902986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49C6-5EED-405E-BFC9-95D02309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4AE-A903-412B-9AE3-D5069902986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49C6-5EED-405E-BFC9-95D02309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5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4AE-A903-412B-9AE3-D5069902986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49C6-5EED-405E-BFC9-95D02309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5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4AE-A903-412B-9AE3-D5069902986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49C6-5EED-405E-BFC9-95D02309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4AE-A903-412B-9AE3-D5069902986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49C6-5EED-405E-BFC9-95D02309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4AE-A903-412B-9AE3-D5069902986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49C6-5EED-405E-BFC9-95D02309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5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4AE-A903-412B-9AE3-D5069902986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49C6-5EED-405E-BFC9-95D02309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5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4AE-A903-412B-9AE3-D5069902986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49C6-5EED-405E-BFC9-95D02309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6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4AE-A903-412B-9AE3-D5069902986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49C6-5EED-405E-BFC9-95D02309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244AE-A903-412B-9AE3-D5069902986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A49C6-5EED-405E-BFC9-95D02309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3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ilicone.jp/catalog/pdf/tc_j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" y="3352800"/>
            <a:ext cx="3075561" cy="295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7938"/>
            <a:ext cx="2286000" cy="228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2438400" cy="231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349"/>
            <a:ext cx="9144000" cy="49859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ja-JP" sz="24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D-Amp </a:t>
            </a:r>
            <a:r>
              <a:rPr lang="en-US" altLang="ja-JP" sz="24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Heat Sink construction</a:t>
            </a:r>
            <a:endParaRPr lang="ja-JP" altLang="en-US" sz="2400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47911" y="3100998"/>
            <a:ext cx="5986762" cy="3693810"/>
            <a:chOff x="3047911" y="3100998"/>
            <a:chExt cx="5986762" cy="369381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11" y="3594408"/>
              <a:ext cx="5986762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642920" y="3100998"/>
              <a:ext cx="106740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Heat Sink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7703" y="3100998"/>
              <a:ext cx="181703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Heat Sink Bracket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15111" y="6337608"/>
              <a:ext cx="101386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Insulator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2"/>
            </p:cNvCxnSpPr>
            <p:nvPr/>
          </p:nvCxnSpPr>
          <p:spPr>
            <a:xfrm>
              <a:off x="4176624" y="3470330"/>
              <a:ext cx="852487" cy="10557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1"/>
            </p:cNvCxnSpPr>
            <p:nvPr/>
          </p:nvCxnSpPr>
          <p:spPr>
            <a:xfrm flipH="1" flipV="1">
              <a:off x="6857911" y="5669102"/>
              <a:ext cx="457200" cy="8531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2"/>
            </p:cNvCxnSpPr>
            <p:nvPr/>
          </p:nvCxnSpPr>
          <p:spPr>
            <a:xfrm flipH="1">
              <a:off x="5349105" y="3470330"/>
              <a:ext cx="1807116" cy="21225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019711" y="6337608"/>
              <a:ext cx="3658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IC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8" idx="0"/>
            </p:cNvCxnSpPr>
            <p:nvPr/>
          </p:nvCxnSpPr>
          <p:spPr>
            <a:xfrm flipV="1">
              <a:off x="6202614" y="5669102"/>
              <a:ext cx="84356" cy="6685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49105" y="6337608"/>
              <a:ext cx="55175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PCB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26" idx="0"/>
            </p:cNvCxnSpPr>
            <p:nvPr/>
          </p:nvCxnSpPr>
          <p:spPr>
            <a:xfrm flipH="1" flipV="1">
              <a:off x="5616364" y="5897702"/>
              <a:ext cx="8618" cy="439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5"/>
          <p:cNvCxnSpPr>
            <a:stCxn id="29" idx="3"/>
          </p:cNvCxnSpPr>
          <p:nvPr/>
        </p:nvCxnSpPr>
        <p:spPr>
          <a:xfrm flipV="1">
            <a:off x="4739668" y="1063256"/>
            <a:ext cx="1063937" cy="3890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5"/>
          <p:cNvCxnSpPr>
            <a:stCxn id="29" idx="3"/>
          </p:cNvCxnSpPr>
          <p:nvPr/>
        </p:nvCxnSpPr>
        <p:spPr>
          <a:xfrm flipV="1">
            <a:off x="4739668" y="1371600"/>
            <a:ext cx="1203932" cy="806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9"/>
          <p:cNvSpPr txBox="1"/>
          <p:nvPr/>
        </p:nvSpPr>
        <p:spPr>
          <a:xfrm>
            <a:off x="3200400" y="990600"/>
            <a:ext cx="15392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Sit on the PCB</a:t>
            </a:r>
          </a:p>
          <a:p>
            <a:r>
              <a:rPr lang="en-US" dirty="0" smtClean="0"/>
              <a:t>For additional </a:t>
            </a:r>
          </a:p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0" name="TextBox 9"/>
          <p:cNvSpPr txBox="1"/>
          <p:nvPr/>
        </p:nvSpPr>
        <p:spPr>
          <a:xfrm>
            <a:off x="3200400" y="1981200"/>
            <a:ext cx="2286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Silicone grease applied </a:t>
            </a:r>
            <a:r>
              <a:rPr lang="en-US" sz="1200" dirty="0" smtClean="0"/>
              <a:t>between </a:t>
            </a:r>
            <a:r>
              <a:rPr lang="en-US" sz="1200" dirty="0"/>
              <a:t>Heat Sink </a:t>
            </a:r>
            <a:r>
              <a:rPr lang="en-US" sz="1200" dirty="0" smtClean="0"/>
              <a:t>&lt;–&gt;Heat </a:t>
            </a:r>
            <a:r>
              <a:rPr lang="en-US" sz="1200" dirty="0"/>
              <a:t>Sink Bracket</a:t>
            </a:r>
            <a:r>
              <a:rPr lang="en-US" sz="1200" dirty="0" smtClean="0"/>
              <a:t>, and Insulator Sheet&lt;–&gt; </a:t>
            </a:r>
            <a:r>
              <a:rPr lang="en-US" sz="1200" dirty="0"/>
              <a:t>IC.</a:t>
            </a:r>
          </a:p>
          <a:p>
            <a:endParaRPr lang="en-US" sz="1200" dirty="0"/>
          </a:p>
        </p:txBody>
      </p:sp>
      <p:cxnSp>
        <p:nvCxnSpPr>
          <p:cNvPr id="31" name="Straight Arrow Connector 5"/>
          <p:cNvCxnSpPr/>
          <p:nvPr/>
        </p:nvCxnSpPr>
        <p:spPr>
          <a:xfrm flipV="1">
            <a:off x="5029200" y="1318437"/>
            <a:ext cx="1573619" cy="594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"/>
          <p:cNvSpPr txBox="1"/>
          <p:nvPr/>
        </p:nvSpPr>
        <p:spPr>
          <a:xfrm>
            <a:off x="152400" y="152400"/>
            <a:ext cx="15849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Insulator sheet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4748212" cy="337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2743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9"/>
          <p:cNvSpPr txBox="1"/>
          <p:nvPr/>
        </p:nvSpPr>
        <p:spPr>
          <a:xfrm>
            <a:off x="304800" y="990600"/>
            <a:ext cx="6629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 number </a:t>
            </a:r>
            <a:r>
              <a:rPr lang="en-US" dirty="0" err="1" smtClean="0"/>
              <a:t>Shinetsu</a:t>
            </a:r>
            <a:r>
              <a:rPr lang="en-US" dirty="0" smtClean="0"/>
              <a:t> TC-20CG</a:t>
            </a:r>
          </a:p>
          <a:p>
            <a:r>
              <a:rPr lang="en-US" dirty="0" smtClean="0"/>
              <a:t>Datasheet: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www.silicone.jp/catalog/pdf/tc_j.pdf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91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"/>
          <p:cNvSpPr txBox="1"/>
          <p:nvPr/>
        </p:nvSpPr>
        <p:spPr>
          <a:xfrm>
            <a:off x="152400" y="152400"/>
            <a:ext cx="7447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Screw</a:t>
            </a:r>
          </a:p>
        </p:txBody>
      </p:sp>
      <p:sp>
        <p:nvSpPr>
          <p:cNvPr id="32" name="TextBox 9"/>
          <p:cNvSpPr txBox="1"/>
          <p:nvPr/>
        </p:nvSpPr>
        <p:spPr>
          <a:xfrm>
            <a:off x="304800" y="990600"/>
            <a:ext cx="6629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4983998" cy="689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02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48</Words>
  <Application>Microsoft Office PowerPoint</Application>
  <PresentationFormat>画面に合わせる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Theme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Komari</dc:creator>
  <cp:lastModifiedBy>Chin Wee Keat</cp:lastModifiedBy>
  <cp:revision>11</cp:revision>
  <dcterms:created xsi:type="dcterms:W3CDTF">2018-03-06T04:57:40Z</dcterms:created>
  <dcterms:modified xsi:type="dcterms:W3CDTF">2018-03-07T09:39:23Z</dcterms:modified>
</cp:coreProperties>
</file>