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>
        <p:scale>
          <a:sx n="66" d="100"/>
          <a:sy n="66" d="100"/>
        </p:scale>
        <p:origin x="128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1938E-6C50-425C-91B7-4D9B4F78EFDF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157C9-41F8-4021-8AE4-5C28AF968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4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0157C9-41F8-4021-8AE4-5C28AF968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62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C0D799-55F3-52FA-C3F4-4150160AA9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C2B32D2-BE3C-D5AF-73F3-A1E4C974C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F0C16B-6C48-98FF-8D91-79C2B9231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4576DB-D03B-79F6-278A-D27389F1A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CF7098-19FB-943F-0B22-19BF13EC3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10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9248A8-085F-165F-8939-FA356811D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3579F3-1F2F-2D6F-058A-8B9298E93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FFE2B86-B701-837F-1EDC-6B31BA9B9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25E3261-9D62-9E85-394D-22134517A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F693B1D-3521-D7D8-9E63-34F396DC0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1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B8F623-20B7-8E6E-1649-A1196CD12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4CBCBD-E7D3-A04A-C30C-91784F384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2EBC53-2FA1-1434-5B4D-D673058FD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785BD3-5FA1-5084-EDB1-E4433B92E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6FBB036-5B76-7452-C5E8-089EE6F83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08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914E56-DF0C-1854-F0E8-D94BEBCAD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CAED29-374F-8B98-0AD5-A2AD28A5B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DF0B785-8FD5-08A6-509C-D11E21114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B407945-3676-0824-CBF7-017FDDFC7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3323501-BF7B-0872-DFA2-0F6695A1F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C6F2F81-67C3-211B-5653-8145F7107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1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3989C-47C6-BB0D-EC1C-BF05CE2E4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50F495-29C8-B62A-61C5-88BE236B9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D9F3128-46F7-05E7-DDE0-C37D5298CB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D2D150-B051-1DB9-D93C-61B61086E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427ECFF-5EF9-C9E1-7B70-21DC4455E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339B79E-E6FA-3BF9-E423-FC2559C74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25C581D-F55A-D6B9-32F3-861EF369A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AE208D65-06D6-A779-88B6-D418D3FD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93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F044BA-18ED-24E8-074A-6230EE1C5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98E0643-2C5B-4459-FD59-F165AFFD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B799848-2C14-6155-585F-263FF314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12F6B1F-AFE3-2D94-42F3-3F746FEA2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6759406-33A0-7C3C-3D77-A07AEF0A9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1242159-44C1-83D9-3371-782C2A7B8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5293837-FEC6-CC88-0D4B-F33BC096A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69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41181C-DDE4-23C3-6504-4AC68F6B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654B534-7BA4-66D2-197E-68CE932C2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CEFC45C-7E9D-D603-A10B-09D3D1526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A53AC3-4913-6C3E-4615-6419B3923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C18AC3-D83F-FE33-9AEC-61FF0C5DF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CC018C0-3136-4FE1-8E9D-8368FFA76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013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81D24D-08A2-6991-D887-4B38ABEC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389CFD1-1557-E6E6-48ED-1A2AB6C8B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851901-452E-783C-6C92-80CBE24BFF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CF5841C-524F-6DEE-C789-2545020D4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3CE0553-DD67-5502-B6C6-7956769F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3C8A3C0-94F1-D318-69B0-A4509664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449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2858B5-D0B4-4E4B-F640-79214FDD3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134342C-32A3-59F6-8160-58D393C17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B884307-5E04-887D-A650-8A24C7EB7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1E406B-2870-C9E4-4BB3-057AE8A98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3C80B6-28CC-CD2D-CF10-D52142E0F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15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778286-079E-4431-394D-CE551D3CA1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DF1524C-354E-BF2A-D01B-7F0A97A566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10228A-CFD6-1BC7-E320-009C24EE6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17A662-DBCC-2409-D27F-852B594C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103C14-3BBE-8A73-6D59-AFDAEE97B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77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BB9CD23-FF31-5C1F-C230-0C0D9809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3D50823-8E10-42C7-9FC4-70A25A503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282DE1B-2A09-7E90-EB5B-F1E90B394F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08FE75-A872-4101-A8FB-897DF671CAC8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4FF2B4-23FB-1EA2-8460-A5F7FB8B3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D6E6DF-41B8-7DC0-EC42-9B49D073FB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3D3B1C-82B1-48D5-A2AA-38952FF41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24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A892AEEF-8508-84B3-23DC-F01BCDBF9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98" y="3965620"/>
            <a:ext cx="3597723" cy="268942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F52CE9A2-3CD2-7368-E259-B87183AF5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98" y="467277"/>
            <a:ext cx="3647363" cy="272475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E465701-4A14-E805-8A51-CCBC570D830B}"/>
              </a:ext>
            </a:extLst>
          </p:cNvPr>
          <p:cNvSpPr txBox="1"/>
          <p:nvPr/>
        </p:nvSpPr>
        <p:spPr>
          <a:xfrm>
            <a:off x="776698" y="97945"/>
            <a:ext cx="3678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DMIC2ch DAT terminated 33ohm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A39C2BD-98A8-4262-D4E2-321A192471C1}"/>
              </a:ext>
            </a:extLst>
          </p:cNvPr>
          <p:cNvSpPr txBox="1"/>
          <p:nvPr/>
        </p:nvSpPr>
        <p:spPr>
          <a:xfrm>
            <a:off x="776698" y="3585889"/>
            <a:ext cx="345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DMIC1ch (different from No. 1)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39B7609-B98F-3B0D-CDEC-1D7737F6775F}"/>
              </a:ext>
            </a:extLst>
          </p:cNvPr>
          <p:cNvSpPr txBox="1"/>
          <p:nvPr/>
        </p:nvSpPr>
        <p:spPr>
          <a:xfrm>
            <a:off x="1602331" y="1748303"/>
            <a:ext cx="252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Tsu=106ns, </a:t>
            </a:r>
            <a:r>
              <a:rPr lang="en-US" dirty="0" err="1"/>
              <a:t>Thld</a:t>
            </a:r>
            <a:r>
              <a:rPr lang="en-US" dirty="0"/>
              <a:t>=228ns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85D7311-3DDA-7773-830A-C4FD4091EE57}"/>
              </a:ext>
            </a:extLst>
          </p:cNvPr>
          <p:cNvSpPr txBox="1"/>
          <p:nvPr/>
        </p:nvSpPr>
        <p:spPr>
          <a:xfrm>
            <a:off x="1609775" y="5143470"/>
            <a:ext cx="252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Tsu=112ns, </a:t>
            </a:r>
            <a:r>
              <a:rPr lang="en-US" dirty="0" err="1"/>
              <a:t>Thld</a:t>
            </a:r>
            <a:r>
              <a:rPr lang="en-US" dirty="0"/>
              <a:t>=220ns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1F83F335-DF7B-6B6F-025F-D2AF21462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862" y="3955221"/>
            <a:ext cx="4475940" cy="2902779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9DB8953F-2301-A023-CA57-1FBE46B76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862" y="476658"/>
            <a:ext cx="4332448" cy="2813194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FBB61E3-E22E-4432-81D4-B9232388933C}"/>
              </a:ext>
            </a:extLst>
          </p:cNvPr>
          <p:cNvSpPr txBox="1"/>
          <p:nvPr/>
        </p:nvSpPr>
        <p:spPr>
          <a:xfrm>
            <a:off x="9144000" y="467277"/>
            <a:ext cx="29052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There was no change in noise even after adding a 33Ω termination resistor.</a:t>
            </a:r>
          </a:p>
          <a:p>
            <a:r>
              <a:rPr lang="en-US" dirty="0"/>
              <a:t>The setup and hold times appear to be fine.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152774C-264C-354C-752E-CDE5BAEEEBCF}"/>
              </a:ext>
            </a:extLst>
          </p:cNvPr>
          <p:cNvSpPr txBox="1"/>
          <p:nvPr/>
        </p:nvSpPr>
        <p:spPr>
          <a:xfrm>
            <a:off x="9304669" y="3955221"/>
            <a:ext cx="255511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444746"/>
                </a:solidFill>
                <a:effectLst/>
              </a:rPr>
              <a:t>The noise has decreased somewhat, but it is still present. What is strange is that noise is also superimposed on the unconnected right channel.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215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82</Words>
  <Application>Microsoft Office PowerPoint</Application>
  <PresentationFormat>ワイド画面</PresentationFormat>
  <Paragraphs>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Company>Panasonic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Kasugai Hiroki (春日井 宏樹)</dc:creator>
  <cp:lastModifiedBy>Kasugai Hiroki (春日井 宏樹)</cp:lastModifiedBy>
  <cp:revision>2</cp:revision>
  <dcterms:created xsi:type="dcterms:W3CDTF">2026-07-15T03:15:29Z</dcterms:created>
  <dcterms:modified xsi:type="dcterms:W3CDTF">2026-07-17T12:25:06Z</dcterms:modified>
</cp:coreProperties>
</file>