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78" autoAdjust="0"/>
    <p:restoredTop sz="94598" autoAdjust="0"/>
  </p:normalViewPr>
  <p:slideViewPr>
    <p:cSldViewPr snapToGrid="0">
      <p:cViewPr varScale="1">
        <p:scale>
          <a:sx n="150" d="100"/>
          <a:sy n="150" d="100"/>
        </p:scale>
        <p:origin x="-108" y="-672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Enable PSIA on PPCMB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33378" y="679731"/>
            <a:ext cx="8467725" cy="3816075"/>
          </a:xfrm>
        </p:spPr>
        <p:txBody>
          <a:bodyPr/>
          <a:lstStyle/>
          <a:p>
            <a:r>
              <a:rPr lang="en-US" sz="1800" dirty="0" smtClean="0"/>
              <a:t>Run the attached script at “I2C Master” panel</a:t>
            </a: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2773B-7332-4E92-84CF-34A277FF245B}" type="slidenum">
              <a:rPr lang="en-US" smtClean="0"/>
              <a:pPr/>
              <a:t>1</a:t>
            </a:fld>
            <a:endParaRPr lang="en-US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386487"/>
              </p:ext>
            </p:extLst>
          </p:nvPr>
        </p:nvGraphicFramePr>
        <p:xfrm>
          <a:off x="6519639" y="1112149"/>
          <a:ext cx="12334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ackager Shell Object" showAsIcon="1" r:id="rId3" imgW="1233000" imgH="685440" progId="Package">
                  <p:embed/>
                </p:oleObj>
              </mc:Choice>
              <mc:Fallback>
                <p:oleObj name="Packager Shell Object" showAsIcon="1" r:id="rId3" imgW="1233000" imgH="68544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19639" y="1112149"/>
                        <a:ext cx="1233487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38" y="1027577"/>
            <a:ext cx="5888447" cy="357530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677779" y="1713297"/>
            <a:ext cx="2575560" cy="8662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195939" y="4425335"/>
            <a:ext cx="510540" cy="1927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1348339" y="4125347"/>
            <a:ext cx="205740" cy="259080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578593" y="1558929"/>
            <a:ext cx="510540" cy="1927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10800000">
            <a:off x="3730993" y="1751715"/>
            <a:ext cx="205740" cy="259080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77779" y="2591527"/>
            <a:ext cx="5006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Enter the commands. (See attached .txt file 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226820" y="37454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. Hit “Connect”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357211" y="2010795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Hit “Execute”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10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1425</TotalTime>
  <Words>40</Words>
  <Application>Microsoft Office PowerPoint</Application>
  <PresentationFormat>On-screen Show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FinalPowerpoint</vt:lpstr>
      <vt:lpstr>Package</vt:lpstr>
      <vt:lpstr>Enable PSIA on PPCMB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Brollo, Clementina</dc:creator>
  <cp:lastModifiedBy>Liu (AIP), Andy</cp:lastModifiedBy>
  <cp:revision>151</cp:revision>
  <dcterms:created xsi:type="dcterms:W3CDTF">2007-12-19T20:51:45Z</dcterms:created>
  <dcterms:modified xsi:type="dcterms:W3CDTF">2017-11-14T20:21:01Z</dcterms:modified>
</cp:coreProperties>
</file>