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4"/>
  </p:sldMasterIdLst>
  <p:notesMasterIdLst>
    <p:notesMasterId r:id="rId12"/>
  </p:notesMasterIdLst>
  <p:handoutMasterIdLst>
    <p:handoutMasterId r:id="rId13"/>
  </p:handoutMasterIdLst>
  <p:sldIdLst>
    <p:sldId id="407" r:id="rId5"/>
    <p:sldId id="408" r:id="rId6"/>
    <p:sldId id="409" r:id="rId7"/>
    <p:sldId id="410" r:id="rId8"/>
    <p:sldId id="411" r:id="rId9"/>
    <p:sldId id="413" r:id="rId10"/>
    <p:sldId id="414" r:id="rId11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A3FF"/>
    <a:srgbClr val="008000"/>
    <a:srgbClr val="FF9900"/>
    <a:srgbClr val="8BA452"/>
    <a:srgbClr val="FFFFFF"/>
    <a:srgbClr val="71B8FF"/>
    <a:srgbClr val="CCFFFF"/>
    <a:srgbClr val="81C0FF"/>
    <a:srgbClr val="99CC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9887" autoAdjust="0"/>
  </p:normalViewPr>
  <p:slideViewPr>
    <p:cSldViewPr snapToGrid="0">
      <p:cViewPr varScale="1">
        <p:scale>
          <a:sx n="137" d="100"/>
          <a:sy n="137" d="100"/>
        </p:scale>
        <p:origin x="-78" y="-126"/>
      </p:cViewPr>
      <p:guideLst>
        <p:guide orient="horz" pos="1272"/>
        <p:guide pos="28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850" y="-96"/>
      </p:cViewPr>
      <p:guideLst>
        <p:guide orient="horz" pos="2932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525" y="0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684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525" y="8842684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3C7419-61D9-46C1-97E9-76E9D8F8C3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19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525" y="0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471" y="4422144"/>
            <a:ext cx="5618158" cy="41881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684"/>
            <a:ext cx="3042969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525" y="8842684"/>
            <a:ext cx="3042968" cy="46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37" tIns="46218" rIns="92437" bIns="4621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03C3B5-9CFC-4B60-AD1F-942309290D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42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1006088-BF21-4FD5-870B-675EAADE47B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25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D60626-1ACC-48B1-8201-AA7BD5684B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267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F5D59E-3020-483D-90FC-392986F41C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15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DB302-961D-41B7-BD2E-EA757E550C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014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52D4D-CA63-4F5E-A04D-C043C1229BE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3691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0706DD-24B8-4851-91EA-2616D1811F3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23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B09843C0-6DAC-490D-A4BA-BCECDC8ED96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4231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F2394529-A9B3-4A54-83EC-E61379E8334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5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solidFill>
                  <a:srgbClr val="000000"/>
                </a:solidFill>
                <a:cs typeface="+mn-cs"/>
              </a:rPr>
              <a:t>TI </a:t>
            </a:r>
            <a:r>
              <a:rPr lang="en-US" sz="800" dirty="0" smtClean="0">
                <a:solidFill>
                  <a:srgbClr val="000000"/>
                </a:solidFill>
                <a:cs typeface="+mn-cs"/>
              </a:rPr>
              <a:t>Confidential – NDA Restrictions</a:t>
            </a:r>
            <a:endParaRPr lang="en-US" sz="8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93518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91A5AC0A-F4BD-4464-80DC-A88E0D9F781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" dirty="0">
                <a:solidFill>
                  <a:srgbClr val="000000"/>
                </a:solidFill>
                <a:cs typeface="+mn-cs"/>
              </a:rPr>
              <a:t>TI </a:t>
            </a:r>
            <a:r>
              <a:rPr lang="en-US" sz="800" dirty="0" smtClean="0">
                <a:solidFill>
                  <a:srgbClr val="000000"/>
                </a:solidFill>
                <a:cs typeface="+mn-cs"/>
              </a:rPr>
              <a:t>Confidential – NDA Restrictions</a:t>
            </a:r>
            <a:endParaRPr lang="en-US" sz="800" dirty="0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513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0521C-F793-4067-BB07-C7AF74E21EF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97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156AB8A3-9FE4-4612-8857-687BFF70DD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83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A6A834-CC4A-4943-952A-D55BFAADAD5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555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20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8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3D8EEF-7576-4AB0-8518-088FB58AB73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657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3D9FE4-F784-4A94-8F3E-54A098F0E8C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48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6321425"/>
            <a:ext cx="8810625" cy="466344"/>
          </a:xfrm>
          <a:prstGeom prst="rect">
            <a:avLst/>
          </a:prstGeom>
          <a:solidFill>
            <a:schemeClr val="bg1"/>
          </a:solidFill>
          <a:ln w="9525">
            <a:solidFill>
              <a:srgbClr val="AAAA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3144B24B-BAB1-431A-82C6-36E096187F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108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1" fontAlgn="base" hangingPunct="1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1" fontAlgn="base" hangingPunct="1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1" fontAlgn="base" hangingPunct="1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1" fontAlgn="base" hangingPunct="1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to Generate a Header </a:t>
            </a:r>
            <a:r>
              <a:rPr lang="en-US" dirty="0" smtClean="0"/>
              <a:t>File for TAS5805M in PPC3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642100" y="6009033"/>
            <a:ext cx="2133600" cy="206375"/>
          </a:xfrm>
        </p:spPr>
        <p:txBody>
          <a:bodyPr/>
          <a:lstStyle/>
          <a:p>
            <a:fld id="{B09843C0-6DAC-490D-A4BA-BCECDC8ED96F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24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9596" y="1028699"/>
            <a:ext cx="65532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Connect </a:t>
            </a:r>
            <a:r>
              <a:rPr lang="en-US" dirty="0"/>
              <a:t>a</a:t>
            </a:r>
            <a:r>
              <a:rPr lang="en-US" dirty="0" smtClean="0"/>
              <a:t> TAS5805MEVM to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PC</a:t>
            </a:r>
            <a:r>
              <a:rPr lang="en-US" dirty="0" smtClean="0"/>
              <a:t>.</a:t>
            </a:r>
          </a:p>
          <a:p>
            <a:pPr marL="342900" indent="-342900">
              <a:buAutoNum type="arabicPeriod"/>
            </a:pPr>
            <a:r>
              <a:rPr lang="en-US" dirty="0" smtClean="0"/>
              <a:t>Power on TAS5805MEVM.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/>
              <a:t>Plug in a Micro USB cable from the PC to </a:t>
            </a:r>
            <a:r>
              <a:rPr lang="en-US" dirty="0" smtClean="0"/>
              <a:t>TAS5805MEVM.</a:t>
            </a: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Launch PPC3 and go to TAS5805M app. </a:t>
            </a:r>
          </a:p>
          <a:p>
            <a:pPr marL="342900" indent="-342900">
              <a:buFontTx/>
              <a:buAutoNum type="arabicPeriod"/>
            </a:pPr>
            <a:r>
              <a:rPr lang="en-US" dirty="0" smtClean="0"/>
              <a:t>Load </a:t>
            </a:r>
            <a:r>
              <a:rPr lang="en-US" dirty="0"/>
              <a:t>your tuning </a:t>
            </a:r>
            <a:r>
              <a:rPr lang="en-US" dirty="0" smtClean="0"/>
              <a:t>file(.ppc3).</a:t>
            </a:r>
          </a:p>
          <a:p>
            <a:pPr marL="342900" indent="-342900">
              <a:buFontTx/>
              <a:buAutoNum type="arabicPeriod"/>
            </a:pPr>
            <a:r>
              <a:rPr lang="en-US" dirty="0"/>
              <a:t>C</a:t>
            </a:r>
            <a:r>
              <a:rPr lang="en-US" dirty="0" smtClean="0"/>
              <a:t>lick </a:t>
            </a:r>
            <a:r>
              <a:rPr lang="en-US" dirty="0" smtClean="0"/>
              <a:t>the </a:t>
            </a:r>
            <a:r>
              <a:rPr lang="en-US" dirty="0" smtClean="0"/>
              <a:t>START button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18" y="3032611"/>
            <a:ext cx="7888431" cy="2593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234939" y="3135392"/>
            <a:ext cx="1976351" cy="9447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874685" y="335005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78485" y="3032611"/>
            <a:ext cx="1274963" cy="4102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759513" y="260190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6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15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9598" y="1028698"/>
            <a:ext cx="809798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Click the Connect button on the bottom.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/>
              <a:t>Open </a:t>
            </a:r>
            <a:r>
              <a:rPr lang="en-US" b="1" dirty="0"/>
              <a:t>Tuning and Audio Processing</a:t>
            </a:r>
            <a:r>
              <a:rPr lang="en-US" dirty="0"/>
              <a:t>. This will load tuning settings to the target </a:t>
            </a:r>
            <a:r>
              <a:rPr lang="en-US" dirty="0" smtClean="0"/>
              <a:t>TAS5805M </a:t>
            </a:r>
            <a:r>
              <a:rPr lang="en-US" dirty="0"/>
              <a:t>device on the </a:t>
            </a:r>
            <a:r>
              <a:rPr lang="en-US" dirty="0" smtClean="0"/>
              <a:t>EVM.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lvl="0" indent="-342900">
              <a:buFontTx/>
              <a:buAutoNum type="arabicPeriod"/>
            </a:pPr>
            <a:r>
              <a:rPr lang="en-US" dirty="0"/>
              <a:t>Select the desired </a:t>
            </a:r>
            <a:r>
              <a:rPr lang="en-US" b="1" dirty="0" smtClean="0"/>
              <a:t>Snapshot </a:t>
            </a:r>
            <a:r>
              <a:rPr lang="en-US" dirty="0" smtClean="0"/>
              <a:t>if any has been saved before</a:t>
            </a:r>
            <a:r>
              <a:rPr lang="en-US" b="1" dirty="0" smtClean="0"/>
              <a:t>.</a:t>
            </a:r>
          </a:p>
          <a:p>
            <a:pPr marL="342900" lvl="0" indent="-342900">
              <a:buFontTx/>
              <a:buAutoNum type="arabicPeriod"/>
            </a:pPr>
            <a:endParaRPr lang="en-US" b="1" dirty="0"/>
          </a:p>
          <a:p>
            <a:pPr marL="342900" lvl="0" indent="-342900">
              <a:buFontTx/>
              <a:buAutoNum type="arabicPeriod"/>
            </a:pPr>
            <a:endParaRPr lang="en-US" b="1" dirty="0" smtClean="0"/>
          </a:p>
          <a:p>
            <a:pPr marL="342900" lvl="0" indent="-342900">
              <a:buFontTx/>
              <a:buAutoNum type="arabicPeriod"/>
            </a:pPr>
            <a:endParaRPr lang="en-US" b="1" dirty="0"/>
          </a:p>
          <a:p>
            <a:pPr marL="342900" lvl="0" indent="-342900">
              <a:buFontTx/>
              <a:buAutoNum type="arabicPeriod"/>
            </a:pPr>
            <a:r>
              <a:rPr lang="en-US" dirty="0" smtClean="0"/>
              <a:t>Make sure your tuning settings are all good.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825" y="1459490"/>
            <a:ext cx="33718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2430458" y="2044361"/>
            <a:ext cx="811506" cy="37325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/>
          <p:nvPr/>
        </p:nvPicPr>
        <p:blipFill>
          <a:blip r:embed="rId3"/>
          <a:stretch>
            <a:fillRect/>
          </a:stretch>
        </p:blipFill>
        <p:spPr>
          <a:xfrm>
            <a:off x="1106439" y="3076295"/>
            <a:ext cx="3335528" cy="1211874"/>
          </a:xfrm>
          <a:prstGeom prst="rect">
            <a:avLst/>
          </a:prstGeom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679" y="4742158"/>
            <a:ext cx="16478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633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</a:t>
            </a:r>
            <a:r>
              <a:rPr lang="en-US" dirty="0" smtClean="0"/>
              <a:t>3 (1 / 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3396" y="1028699"/>
            <a:ext cx="799449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>
              <a:buFontTx/>
              <a:buAutoNum type="arabicPeriod"/>
            </a:pPr>
            <a:r>
              <a:rPr lang="en-US" dirty="0"/>
              <a:t>Go into </a:t>
            </a:r>
            <a:r>
              <a:rPr lang="en-US" b="1" dirty="0"/>
              <a:t>End System Integration</a:t>
            </a:r>
            <a:r>
              <a:rPr lang="en-US" dirty="0"/>
              <a:t>.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lvl="0" indent="-342900">
              <a:buFontTx/>
              <a:buAutoNum type="arabicPeriod"/>
            </a:pPr>
            <a:r>
              <a:rPr lang="en-US" dirty="0"/>
              <a:t>Select </a:t>
            </a:r>
            <a:r>
              <a:rPr lang="en-US" b="1" dirty="0"/>
              <a:t>Dump Current State into a Header </a:t>
            </a:r>
            <a:r>
              <a:rPr lang="en-US" b="1" dirty="0" smtClean="0"/>
              <a:t>File</a:t>
            </a:r>
            <a:r>
              <a:rPr lang="en-US" dirty="0"/>
              <a:t> </a:t>
            </a:r>
            <a:r>
              <a:rPr lang="en-US" dirty="0" smtClean="0"/>
              <a:t>and click the Next button.</a:t>
            </a:r>
            <a:endParaRPr lang="en-US" dirty="0"/>
          </a:p>
        </p:txBody>
      </p:sp>
      <p:pic>
        <p:nvPicPr>
          <p:cNvPr id="8" name="Picture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307" y="1464358"/>
            <a:ext cx="3733165" cy="1437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305" y="3337023"/>
            <a:ext cx="5379139" cy="2821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624947" y="5638802"/>
            <a:ext cx="707008" cy="4641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890" y="1675030"/>
            <a:ext cx="5009284" cy="4502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</a:t>
            </a:r>
            <a:r>
              <a:rPr lang="en-US" dirty="0" smtClean="0"/>
              <a:t>3 (2 / 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25777" y="1028699"/>
            <a:ext cx="8458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3"/>
            </a:pPr>
            <a:r>
              <a:rPr lang="en-US" dirty="0" smtClean="0"/>
              <a:t>Make </a:t>
            </a:r>
            <a:r>
              <a:rPr lang="en-US" dirty="0"/>
              <a:t>sure the right </a:t>
            </a:r>
            <a:r>
              <a:rPr lang="en-US" dirty="0" smtClean="0"/>
              <a:t>Destination, Format and Dump Mode are selected. Click </a:t>
            </a:r>
            <a:r>
              <a:rPr lang="en-US" dirty="0"/>
              <a:t>the </a:t>
            </a:r>
            <a:r>
              <a:rPr lang="en-US" b="1" dirty="0"/>
              <a:t>Dump to Output Window</a:t>
            </a:r>
            <a:r>
              <a:rPr lang="en-US" dirty="0"/>
              <a:t> button, as shown below.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09654" y="3170027"/>
            <a:ext cx="1371601" cy="103482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80655" y="5742708"/>
            <a:ext cx="1371601" cy="4554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5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472" y="1675030"/>
            <a:ext cx="4068907" cy="4187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</a:t>
            </a:r>
            <a:r>
              <a:rPr lang="en-US" dirty="0" smtClean="0"/>
              <a:t>3 (3 / 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25777" y="1028699"/>
            <a:ext cx="8458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4"/>
            </a:pPr>
            <a:r>
              <a:rPr lang="en-US" dirty="0" smtClean="0"/>
              <a:t>Click the icon on the top right corner of the Output window and paste all the contents to a blank header file.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91914" y="1723522"/>
            <a:ext cx="405246" cy="3130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1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09598" y="1028698"/>
            <a:ext cx="80979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Make a few necessary changes so that the header file can be used with the driver code.  Se the example below.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26" y="2009770"/>
            <a:ext cx="8236527" cy="1895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825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I_Standard_PowerPoint_NDARestrictions-v7 (1)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000000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97F5EF32E5044FB58CD18A75B9F638" ma:contentTypeVersion="0" ma:contentTypeDescription="Create a new document." ma:contentTypeScope="" ma:versionID="e17337d5741e65e8e24d05bf5869b2c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A82E3A4E-EF9F-4C44-8D8D-5C3DA5A17893}">
  <ds:schemaRefs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9F2C9BC-8F20-4F22-ACF9-083964E05A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34B31B-D6E8-43BA-82C1-D30F36E5AF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TI_Standard_PowerPoint_NDARestrictions-v7 (1)</Template>
  <TotalTime>157938</TotalTime>
  <Words>228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1_TI_Standard_PowerPoint_NDARestrictions-v7 (1)</vt:lpstr>
      <vt:lpstr>How to Generate a Header File for TAS5805M in PPC3</vt:lpstr>
      <vt:lpstr>Step 1</vt:lpstr>
      <vt:lpstr>Step 2</vt:lpstr>
      <vt:lpstr>Step 3 (1 / 3)</vt:lpstr>
      <vt:lpstr>Step 3 (2 / 3)</vt:lpstr>
      <vt:lpstr>Step 3 (3 / 3)</vt:lpstr>
      <vt:lpstr>Step 4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TAS2555 Broad Market Support</dc:title>
  <dc:creator>Crane, Russell</dc:creator>
  <cp:lastModifiedBy>Liu, Andy</cp:lastModifiedBy>
  <cp:revision>726</cp:revision>
  <cp:lastPrinted>2014-09-25T13:37:26Z</cp:lastPrinted>
  <dcterms:created xsi:type="dcterms:W3CDTF">2014-07-21T14:03:44Z</dcterms:created>
  <dcterms:modified xsi:type="dcterms:W3CDTF">2018-08-08T20:16:49Z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0x0101009297F5EF32E5044FB58CD18A75B9F638</vt:lpwstr>
  </property>
</Properties>
</file>