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4"/>
  </p:sldMasterIdLst>
  <p:notesMasterIdLst>
    <p:notesMasterId r:id="rId12"/>
  </p:notesMasterIdLst>
  <p:handoutMasterIdLst>
    <p:handoutMasterId r:id="rId13"/>
  </p:handoutMasterIdLst>
  <p:sldIdLst>
    <p:sldId id="413" r:id="rId5"/>
    <p:sldId id="412" r:id="rId6"/>
    <p:sldId id="410" r:id="rId7"/>
    <p:sldId id="408" r:id="rId8"/>
    <p:sldId id="414" r:id="rId9"/>
    <p:sldId id="411" r:id="rId10"/>
    <p:sldId id="415" r:id="rId11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A3FF"/>
    <a:srgbClr val="008000"/>
    <a:srgbClr val="FF9900"/>
    <a:srgbClr val="8BA452"/>
    <a:srgbClr val="FFFFFF"/>
    <a:srgbClr val="71B8FF"/>
    <a:srgbClr val="CCFFFF"/>
    <a:srgbClr val="81C0FF"/>
    <a:srgbClr val="99CC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77" autoAdjust="0"/>
    <p:restoredTop sz="99887" autoAdjust="0"/>
  </p:normalViewPr>
  <p:slideViewPr>
    <p:cSldViewPr snapToGrid="0">
      <p:cViewPr varScale="1">
        <p:scale>
          <a:sx n="117" d="100"/>
          <a:sy n="117" d="100"/>
        </p:scale>
        <p:origin x="-1494" y="-102"/>
      </p:cViewPr>
      <p:guideLst>
        <p:guide orient="horz" pos="1272"/>
        <p:guide pos="28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2932"/>
        <p:guide pos="221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2969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525" y="0"/>
            <a:ext cx="3042968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684"/>
            <a:ext cx="3042969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525" y="8842684"/>
            <a:ext cx="3042968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03C7419-61D9-46C1-97E9-76E9D8F8C3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919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2969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525" y="0"/>
            <a:ext cx="3042968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471" y="4422144"/>
            <a:ext cx="5618158" cy="4188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684"/>
            <a:ext cx="3042969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525" y="8842684"/>
            <a:ext cx="3042968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603C3B5-9CFC-4B60-AD1F-942309290D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3427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B1006088-BF21-4FD5-870B-675EAADE47B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325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D60626-1ACC-48B1-8201-AA7BD5684B5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267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F5D59E-3020-483D-90FC-392986F41C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515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2DB302-961D-41B7-BD2E-EA757E550C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0147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852D4D-CA63-4F5E-A04D-C043C1229BE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3691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2875"/>
            <a:ext cx="2141537" cy="573563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0706DD-24B8-4851-91EA-2616D1811F3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23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B09843C0-6DAC-490D-A4BA-BCECDC8ED96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4231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F2394529-A9B3-4A54-83EC-E61379E8334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5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" dirty="0">
                <a:solidFill>
                  <a:srgbClr val="000000"/>
                </a:solidFill>
                <a:cs typeface="+mn-cs"/>
              </a:rPr>
              <a:t>TI </a:t>
            </a:r>
            <a:r>
              <a:rPr lang="en-US" sz="800" dirty="0" smtClean="0">
                <a:solidFill>
                  <a:srgbClr val="000000"/>
                </a:solidFill>
                <a:cs typeface="+mn-cs"/>
              </a:rPr>
              <a:t>Confidential – NDA Restrictions</a:t>
            </a:r>
            <a:endParaRPr lang="en-US" sz="800" dirty="0">
              <a:solidFill>
                <a:srgbClr val="000000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93518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_grey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78205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91A5AC0A-F4BD-4464-80DC-A88E0D9F781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" dirty="0">
                <a:solidFill>
                  <a:srgbClr val="000000"/>
                </a:solidFill>
                <a:cs typeface="+mn-cs"/>
              </a:rPr>
              <a:t>TI </a:t>
            </a:r>
            <a:r>
              <a:rPr lang="en-US" sz="800" dirty="0" smtClean="0">
                <a:solidFill>
                  <a:srgbClr val="000000"/>
                </a:solidFill>
                <a:cs typeface="+mn-cs"/>
              </a:rPr>
              <a:t>Confidential – NDA Restrictions</a:t>
            </a:r>
            <a:endParaRPr lang="en-US" sz="800" dirty="0">
              <a:solidFill>
                <a:srgbClr val="000000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5138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48468"/>
            <a:ext cx="8467725" cy="4945932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0521C-F793-4067-BB07-C7AF74E21EF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697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6049963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156AB8A3-9FE4-4612-8857-687BFF70DD9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83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A6A834-CC4A-4943-952A-D55BFAADAD5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555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3D8EEF-7576-4AB0-8518-088FB58AB73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657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3D9FE4-F784-4A94-8F3E-54A098F0E8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489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275" y="6324600"/>
            <a:ext cx="87407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028" name="Picture 8" descr="ti_logo_powerpoint_1_line.png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058863"/>
            <a:ext cx="8467725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49963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3144B24B-BAB1-431A-82C6-36E096187F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108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1" fontAlgn="base" hangingPunct="1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1" fontAlgn="base" hangingPunct="1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1738" indent="-233363" algn="l" rtl="0" eaLnBrk="1" fontAlgn="base" hangingPunct="1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489075" indent="-173038" algn="l" rtl="0" eaLnBrk="1" fontAlgn="base" hangingPunct="1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62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TAS5825MEVM Rework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667038" y="6049963"/>
            <a:ext cx="2133600" cy="206375"/>
          </a:xfrm>
        </p:spPr>
        <p:txBody>
          <a:bodyPr/>
          <a:lstStyle/>
          <a:p>
            <a:fld id="{3B20521C-F793-4067-BB07-C7AF74E21EF3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236" y="1340985"/>
            <a:ext cx="6929126" cy="2830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5"/>
          <p:cNvSpPr/>
          <p:nvPr/>
        </p:nvSpPr>
        <p:spPr>
          <a:xfrm>
            <a:off x="1055235" y="2490107"/>
            <a:ext cx="985835" cy="604157"/>
          </a:xfrm>
          <a:prstGeom prst="ellipse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61256" y="4909852"/>
            <a:ext cx="8758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Remove the 10k</a:t>
            </a:r>
            <a:r>
              <a:rPr lang="el-GR" dirty="0" smtClean="0"/>
              <a:t>Ω</a:t>
            </a:r>
            <a:r>
              <a:rPr lang="en-US" dirty="0" smtClean="0"/>
              <a:t> pull-up resistor (R23) on the /PDN pin and add a 20k</a:t>
            </a:r>
            <a:r>
              <a:rPr lang="el-GR" dirty="0" smtClean="0"/>
              <a:t>Ω</a:t>
            </a:r>
            <a:r>
              <a:rPr lang="en-US" dirty="0" smtClean="0"/>
              <a:t> pull-down resistor to GND.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319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Connections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0521C-F793-4067-BB07-C7AF74E21EF3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7784" y="836159"/>
            <a:ext cx="6558701" cy="5229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24543" y="1445079"/>
            <a:ext cx="183095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/PDN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 P9.12</a:t>
            </a:r>
          </a:p>
          <a:p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TAS5825M I2C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SDA : P9.20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SCL : P9.19</a:t>
            </a:r>
          </a:p>
          <a:p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TAS5825M I2S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BCLK  : P9.31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LRCLK : P9.29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SDIN  : P9.28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255493" y="3886200"/>
            <a:ext cx="2798200" cy="3429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163536" y="2686050"/>
            <a:ext cx="2947307" cy="76506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163536" y="1730829"/>
            <a:ext cx="3649435" cy="111850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04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0521C-F793-4067-BB07-C7AF74E21EF3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5053" y="1020532"/>
            <a:ext cx="877116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Launch VM </a:t>
            </a:r>
            <a:r>
              <a:rPr lang="en-US" dirty="0" err="1" smtClean="0"/>
              <a:t>VirtualBox</a:t>
            </a:r>
            <a:r>
              <a:rPr lang="en-US" dirty="0" smtClean="0"/>
              <a:t> and start the Linux Server.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Make sure there is </a:t>
            </a:r>
            <a:r>
              <a:rPr lang="en-US" dirty="0" smtClean="0">
                <a:solidFill>
                  <a:srgbClr val="FF0000"/>
                </a:solidFill>
              </a:rPr>
              <a:t>NO</a:t>
            </a:r>
            <a:r>
              <a:rPr lang="en-US" dirty="0" smtClean="0"/>
              <a:t> folder titled as “tas5825_jessie” in the </a:t>
            </a:r>
            <a:r>
              <a:rPr lang="en-US" dirty="0"/>
              <a:t>folder /</a:t>
            </a:r>
            <a:r>
              <a:rPr lang="en-US" dirty="0" smtClean="0"/>
              <a:t>home/</a:t>
            </a:r>
            <a:r>
              <a:rPr lang="en-US" dirty="0" err="1" smtClean="0"/>
              <a:t>mpaa</a:t>
            </a:r>
            <a:r>
              <a:rPr lang="en-US" dirty="0" smtClean="0"/>
              <a:t>/</a:t>
            </a:r>
            <a:r>
              <a:rPr lang="en-US" dirty="0" err="1" smtClean="0"/>
              <a:t>nfs</a:t>
            </a:r>
            <a:r>
              <a:rPr lang="en-US" dirty="0" smtClean="0"/>
              <a:t>/</a:t>
            </a:r>
            <a:r>
              <a:rPr lang="en-US" dirty="0" err="1" smtClean="0"/>
              <a:t>bbb</a:t>
            </a:r>
            <a:r>
              <a:rPr lang="en-US" dirty="0" smtClean="0"/>
              <a:t>/project. Delete that folder if it does exist.</a:t>
            </a:r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Copy tas5825_jessie.zip to the folder /home/</a:t>
            </a:r>
            <a:r>
              <a:rPr lang="en-US" dirty="0" err="1" smtClean="0"/>
              <a:t>mpaa</a:t>
            </a:r>
            <a:r>
              <a:rPr lang="en-US" dirty="0" smtClean="0"/>
              <a:t>/</a:t>
            </a:r>
            <a:r>
              <a:rPr lang="en-US" dirty="0" err="1" smtClean="0"/>
              <a:t>nfs</a:t>
            </a:r>
            <a:r>
              <a:rPr lang="en-US" dirty="0" smtClean="0"/>
              <a:t>/</a:t>
            </a:r>
            <a:r>
              <a:rPr lang="en-US" dirty="0" err="1" smtClean="0"/>
              <a:t>bbb</a:t>
            </a:r>
            <a:r>
              <a:rPr lang="en-US" dirty="0" smtClean="0"/>
              <a:t>/project and unzip it. 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Navigate to the </a:t>
            </a:r>
            <a:r>
              <a:rPr lang="en-US" dirty="0"/>
              <a:t>/</a:t>
            </a:r>
            <a:r>
              <a:rPr lang="en-US" dirty="0" smtClean="0"/>
              <a:t>home/</a:t>
            </a:r>
            <a:r>
              <a:rPr lang="en-US" dirty="0" err="1" smtClean="0"/>
              <a:t>mpaa</a:t>
            </a:r>
            <a:r>
              <a:rPr lang="en-US" dirty="0" smtClean="0"/>
              <a:t>/</a:t>
            </a:r>
            <a:r>
              <a:rPr lang="en-US" dirty="0" err="1" smtClean="0"/>
              <a:t>nfs</a:t>
            </a:r>
            <a:r>
              <a:rPr lang="en-US" dirty="0" smtClean="0"/>
              <a:t>/</a:t>
            </a:r>
            <a:r>
              <a:rPr lang="en-US" dirty="0" err="1" smtClean="0"/>
              <a:t>bbb</a:t>
            </a:r>
            <a:r>
              <a:rPr lang="en-US" dirty="0" smtClean="0"/>
              <a:t>/project/tas5825_jessie and compile the driver code by typing the follow command line.</a:t>
            </a:r>
          </a:p>
          <a:p>
            <a:pPr marL="342900" indent="-342900">
              <a:buAutoNum type="arabicPeriod"/>
            </a:pP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make </a:t>
            </a:r>
            <a:r>
              <a:rPr lang="en-US" dirty="0"/>
              <a:t>ARCH=arm </a:t>
            </a:r>
            <a:r>
              <a:rPr lang="en-US" dirty="0" smtClean="0"/>
              <a:t>CROSS_COMPILE=arm-</a:t>
            </a:r>
            <a:r>
              <a:rPr lang="en-US" dirty="0" err="1" smtClean="0"/>
              <a:t>linux</a:t>
            </a:r>
            <a:r>
              <a:rPr lang="en-US" dirty="0" smtClean="0"/>
              <a:t>-</a:t>
            </a:r>
            <a:r>
              <a:rPr lang="en-US" dirty="0" err="1" smtClean="0"/>
              <a:t>gnueabihf</a:t>
            </a:r>
            <a:r>
              <a:rPr lang="en-US" dirty="0" smtClean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587074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36056" y="1028699"/>
            <a:ext cx="84406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dirty="0" smtClean="0"/>
              <a:t>Connect </a:t>
            </a:r>
            <a:r>
              <a:rPr lang="en-US" dirty="0" smtClean="0"/>
              <a:t>to </a:t>
            </a:r>
            <a:r>
              <a:rPr lang="en-US" dirty="0" err="1" smtClean="0"/>
              <a:t>Beaglebone</a:t>
            </a:r>
            <a:r>
              <a:rPr lang="en-US" dirty="0" smtClean="0"/>
              <a:t> Black with Tera Term</a:t>
            </a:r>
          </a:p>
          <a:p>
            <a:pPr marL="342900" indent="-342900">
              <a:buFontTx/>
              <a:buAutoNum type="arabicPeriod"/>
            </a:pPr>
            <a:endParaRPr lang="en-US" dirty="0" smtClean="0"/>
          </a:p>
          <a:p>
            <a:pPr marL="342900" indent="-342900">
              <a:buFontTx/>
              <a:buAutoNum type="arabicPeriod"/>
            </a:pPr>
            <a:r>
              <a:rPr lang="en-US" dirty="0" smtClean="0"/>
              <a:t>In /boot/uEnv.txt, change the following line</a:t>
            </a:r>
          </a:p>
          <a:p>
            <a:endParaRPr lang="en-US" dirty="0"/>
          </a:p>
          <a:p>
            <a:r>
              <a:rPr lang="en-US" dirty="0" smtClean="0"/>
              <a:t>      to</a:t>
            </a:r>
          </a:p>
          <a:p>
            <a:endParaRPr lang="en-US" dirty="0" smtClean="0"/>
          </a:p>
          <a:p>
            <a:endParaRPr lang="en-US" dirty="0" smtClean="0"/>
          </a:p>
          <a:p>
            <a:pPr marL="342900" indent="-342900">
              <a:buFont typeface="+mj-lt"/>
              <a:buAutoNum type="arabicPeriod" startAt="3"/>
            </a:pPr>
            <a:r>
              <a:rPr lang="en-US" dirty="0" smtClean="0"/>
              <a:t>Connect </a:t>
            </a:r>
            <a:r>
              <a:rPr lang="en-US" dirty="0"/>
              <a:t>to </a:t>
            </a:r>
            <a:r>
              <a:rPr lang="en-US" dirty="0" err="1"/>
              <a:t>Bealebone</a:t>
            </a:r>
            <a:r>
              <a:rPr lang="en-US" dirty="0"/>
              <a:t> </a:t>
            </a:r>
            <a:r>
              <a:rPr lang="en-US" dirty="0" smtClean="0"/>
              <a:t>Black with </a:t>
            </a:r>
            <a:r>
              <a:rPr lang="en-US" dirty="0" err="1" smtClean="0"/>
              <a:t>WinSCP</a:t>
            </a:r>
            <a:r>
              <a:rPr lang="en-US" dirty="0"/>
              <a:t>. Remember to log in with a username of “</a:t>
            </a:r>
            <a:r>
              <a:rPr lang="en-US" dirty="0">
                <a:solidFill>
                  <a:srgbClr val="FF0000"/>
                </a:solidFill>
              </a:rPr>
              <a:t>root</a:t>
            </a:r>
            <a:r>
              <a:rPr lang="en-US" dirty="0" smtClean="0"/>
              <a:t>”.</a:t>
            </a:r>
          </a:p>
          <a:p>
            <a:pPr marL="342900" indent="-342900">
              <a:buFont typeface="+mj-lt"/>
              <a:buAutoNum type="arabicPeriod" startAt="3"/>
            </a:pPr>
            <a:endParaRPr lang="en-US" dirty="0"/>
          </a:p>
          <a:p>
            <a:pPr marL="342900" indent="-342900">
              <a:buFont typeface="+mj-lt"/>
              <a:buAutoNum type="arabicPeriod" startAt="3"/>
            </a:pPr>
            <a:r>
              <a:rPr lang="en-US" dirty="0" smtClean="0"/>
              <a:t>Navigate to /boot/</a:t>
            </a:r>
            <a:r>
              <a:rPr lang="en-US" dirty="0" err="1" smtClean="0"/>
              <a:t>dtbs</a:t>
            </a:r>
            <a:r>
              <a:rPr lang="en-US" dirty="0" smtClean="0"/>
              <a:t>/4.4.9-ti-r25, replace the </a:t>
            </a:r>
            <a:r>
              <a:rPr lang="en-US" dirty="0" err="1" smtClean="0"/>
              <a:t>dtb</a:t>
            </a:r>
            <a:r>
              <a:rPr lang="en-US" dirty="0" smtClean="0"/>
              <a:t> file </a:t>
            </a:r>
            <a:r>
              <a:rPr lang="en-US" dirty="0" smtClean="0">
                <a:solidFill>
                  <a:srgbClr val="FF0000"/>
                </a:solidFill>
              </a:rPr>
              <a:t>am335x-boneblack.dtb</a:t>
            </a:r>
            <a:r>
              <a:rPr lang="en-US" dirty="0" smtClean="0"/>
              <a:t> with the one of the same file name provided.</a:t>
            </a:r>
          </a:p>
          <a:p>
            <a:pPr marL="342900" indent="-342900">
              <a:buFont typeface="+mj-lt"/>
              <a:buAutoNum type="arabicPeriod" startAt="3"/>
            </a:pPr>
            <a:endParaRPr lang="en-US" dirty="0"/>
          </a:p>
          <a:p>
            <a:pPr marL="342900" indent="-342900">
              <a:buFont typeface="+mj-lt"/>
              <a:buAutoNum type="arabicPeriod" startAt="3"/>
            </a:pPr>
            <a:r>
              <a:rPr lang="en-US" dirty="0" smtClean="0"/>
              <a:t>Reboot </a:t>
            </a:r>
            <a:r>
              <a:rPr lang="en-US" dirty="0" err="1" smtClean="0"/>
              <a:t>Beagleblone</a:t>
            </a:r>
            <a:r>
              <a:rPr lang="en-US" dirty="0" smtClean="0"/>
              <a:t> Black by typing the following command line in Tera Term.</a:t>
            </a:r>
          </a:p>
          <a:p>
            <a:r>
              <a:rPr lang="en-US" dirty="0"/>
              <a:t> </a:t>
            </a:r>
            <a:r>
              <a:rPr lang="en-US" dirty="0" smtClean="0"/>
              <a:t>     </a:t>
            </a:r>
            <a:br>
              <a:rPr lang="en-US" dirty="0" smtClean="0"/>
            </a:br>
            <a:r>
              <a:rPr lang="en-US" dirty="0" smtClean="0"/>
              <a:t>     </a:t>
            </a:r>
            <a:r>
              <a:rPr lang="en-US" dirty="0" err="1" smtClean="0"/>
              <a:t>sudo</a:t>
            </a:r>
            <a:r>
              <a:rPr lang="en-US" dirty="0" smtClean="0"/>
              <a:t> reboot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824" y="1945299"/>
            <a:ext cx="68675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300" y="2451588"/>
            <a:ext cx="3971925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015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0521C-F793-4067-BB07-C7AF74E21EF3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5053" y="1020532"/>
            <a:ext cx="8844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dirty="0" smtClean="0"/>
              <a:t>Execute the following script in PPC3 I2C Master to enable the external I2S (J4) on the PPCMB.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0934257"/>
              </p:ext>
            </p:extLst>
          </p:nvPr>
        </p:nvGraphicFramePr>
        <p:xfrm>
          <a:off x="2669268" y="2237013"/>
          <a:ext cx="26908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Packager Shell Object" showAsIcon="1" r:id="rId3" imgW="2691000" imgH="685800" progId="Package">
                  <p:embed/>
                </p:oleObj>
              </mc:Choice>
              <mc:Fallback>
                <p:oleObj name="Packager Shell Object" showAsIcon="1" r:id="rId3" imgW="2691000" imgH="685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69268" y="2237013"/>
                        <a:ext cx="2690813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3113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0521C-F793-4067-BB07-C7AF74E21EF3}" type="slidenum">
              <a:rPr lang="en-US" smtClean="0">
                <a:solidFill>
                  <a:srgbClr val="000000"/>
                </a:solidFill>
              </a:rPr>
              <a:pPr/>
              <a:t>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5053" y="1020532"/>
            <a:ext cx="884464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dirty="0" smtClean="0"/>
              <a:t>Mount the shared NFS folder from the Linux Server onto the </a:t>
            </a:r>
            <a:r>
              <a:rPr lang="en-US" dirty="0" err="1" smtClean="0"/>
              <a:t>Beaglebone</a:t>
            </a:r>
            <a:r>
              <a:rPr lang="en-US" dirty="0" smtClean="0"/>
              <a:t> Black.</a:t>
            </a:r>
            <a:r>
              <a:rPr lang="en-US" dirty="0"/>
              <a:t> </a:t>
            </a:r>
            <a:r>
              <a:rPr lang="en-US" dirty="0" smtClean="0"/>
              <a:t>See the command below. Please note </a:t>
            </a:r>
            <a:r>
              <a:rPr lang="en-US" dirty="0"/>
              <a:t>that the IP address highlighted </a:t>
            </a:r>
            <a:r>
              <a:rPr lang="en-US" dirty="0" smtClean="0"/>
              <a:t>needs </a:t>
            </a:r>
            <a:r>
              <a:rPr lang="en-US" dirty="0"/>
              <a:t>to be replaced by the real IP </a:t>
            </a:r>
            <a:r>
              <a:rPr lang="en-US" dirty="0" smtClean="0"/>
              <a:t>address </a:t>
            </a:r>
            <a:r>
              <a:rPr lang="en-US" dirty="0"/>
              <a:t>of the Linux Server</a:t>
            </a:r>
            <a:r>
              <a:rPr lang="en-US" dirty="0" smtClean="0"/>
              <a:t>.</a:t>
            </a:r>
          </a:p>
          <a:p>
            <a:pPr marL="342900" indent="-342900">
              <a:buFontTx/>
              <a:buAutoNum type="arabicPeriod"/>
            </a:pPr>
            <a:endParaRPr lang="en-US" dirty="0" smtClean="0"/>
          </a:p>
          <a:p>
            <a:r>
              <a:rPr lang="en-US" dirty="0" smtClean="0"/>
              <a:t>     </a:t>
            </a:r>
            <a:r>
              <a:rPr lang="en-US" dirty="0" err="1" smtClean="0"/>
              <a:t>sudo</a:t>
            </a:r>
            <a:r>
              <a:rPr lang="en-US" dirty="0" smtClean="0"/>
              <a:t> </a:t>
            </a:r>
            <a:r>
              <a:rPr lang="en-US" dirty="0"/>
              <a:t>mount -t </a:t>
            </a:r>
            <a:r>
              <a:rPr lang="en-US" dirty="0" err="1"/>
              <a:t>nfs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10.8.45.250</a:t>
            </a:r>
            <a:r>
              <a:rPr lang="en-US" dirty="0"/>
              <a:t>:/home/</a:t>
            </a:r>
            <a:r>
              <a:rPr lang="en-US" dirty="0" err="1"/>
              <a:t>mpaa</a:t>
            </a:r>
            <a:r>
              <a:rPr lang="en-US" dirty="0"/>
              <a:t>/</a:t>
            </a:r>
            <a:r>
              <a:rPr lang="en-US" dirty="0" err="1"/>
              <a:t>nfs</a:t>
            </a:r>
            <a:r>
              <a:rPr lang="en-US" dirty="0"/>
              <a:t> /</a:t>
            </a:r>
            <a:r>
              <a:rPr lang="en-US" dirty="0" err="1" smtClean="0"/>
              <a:t>mnt</a:t>
            </a: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 startAt="2"/>
            </a:pPr>
            <a:r>
              <a:rPr lang="en-US" dirty="0" smtClean="0"/>
              <a:t>Navigate </a:t>
            </a:r>
            <a:r>
              <a:rPr lang="en-US" dirty="0" smtClean="0"/>
              <a:t>to the </a:t>
            </a:r>
            <a:r>
              <a:rPr lang="en-US" dirty="0" smtClean="0"/>
              <a:t>folder </a:t>
            </a:r>
            <a:r>
              <a:rPr lang="en-US" dirty="0"/>
              <a:t>/</a:t>
            </a:r>
            <a:r>
              <a:rPr lang="en-US" dirty="0" err="1" smtClean="0"/>
              <a:t>mnt</a:t>
            </a:r>
            <a:r>
              <a:rPr lang="en-US" dirty="0" smtClean="0"/>
              <a:t>/</a:t>
            </a:r>
            <a:r>
              <a:rPr lang="en-US" dirty="0" err="1" smtClean="0"/>
              <a:t>bbb</a:t>
            </a:r>
            <a:r>
              <a:rPr lang="en-US" dirty="0" smtClean="0"/>
              <a:t>/project/tas5825_jessie.</a:t>
            </a:r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</a:p>
          <a:p>
            <a:r>
              <a:rPr lang="en-US" dirty="0"/>
              <a:t> </a:t>
            </a:r>
            <a:r>
              <a:rPr lang="en-US" dirty="0" smtClean="0"/>
              <a:t>    cd </a:t>
            </a:r>
            <a:r>
              <a:rPr lang="en-US" dirty="0"/>
              <a:t>/</a:t>
            </a:r>
            <a:r>
              <a:rPr lang="en-US" dirty="0" err="1"/>
              <a:t>mnt</a:t>
            </a:r>
            <a:r>
              <a:rPr lang="en-US" dirty="0"/>
              <a:t>/</a:t>
            </a:r>
            <a:r>
              <a:rPr lang="en-US" dirty="0" err="1"/>
              <a:t>bbb</a:t>
            </a:r>
            <a:r>
              <a:rPr lang="en-US" dirty="0"/>
              <a:t>/project/tas5825_jessie/</a:t>
            </a:r>
          </a:p>
          <a:p>
            <a:endParaRPr lang="en-US" dirty="0" smtClean="0"/>
          </a:p>
          <a:p>
            <a:pPr marL="342900" indent="-342900">
              <a:buFont typeface="+mj-lt"/>
              <a:buAutoNum type="arabicPeriod" startAt="3"/>
            </a:pPr>
            <a:r>
              <a:rPr lang="en-US" dirty="0"/>
              <a:t>Type the following command line to load the driver.</a:t>
            </a:r>
          </a:p>
          <a:p>
            <a:r>
              <a:rPr lang="en-US" dirty="0" smtClean="0"/>
              <a:t>      </a:t>
            </a:r>
          </a:p>
          <a:p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sudo</a:t>
            </a:r>
            <a:r>
              <a:rPr lang="en-US" dirty="0" smtClean="0"/>
              <a:t> ./lmod.sh</a:t>
            </a:r>
          </a:p>
          <a:p>
            <a:endParaRPr lang="en-US" dirty="0" smtClean="0"/>
          </a:p>
          <a:p>
            <a:pPr marL="342900" indent="-342900">
              <a:buAutoNum type="arabicPeriod" startAt="4"/>
            </a:pPr>
            <a:r>
              <a:rPr lang="en-US" dirty="0" smtClean="0"/>
              <a:t>Check whether the driver is successfully loaded.</a:t>
            </a:r>
          </a:p>
          <a:p>
            <a:pPr marL="342900" indent="-342900">
              <a:buAutoNum type="arabicPeriod" startAt="4"/>
            </a:pPr>
            <a:endParaRPr lang="en-US" dirty="0"/>
          </a:p>
          <a:p>
            <a:r>
              <a:rPr lang="en-US" dirty="0" smtClean="0"/>
              <a:t>      cat </a:t>
            </a:r>
            <a:r>
              <a:rPr lang="en-US" dirty="0"/>
              <a:t>/proc/</a:t>
            </a:r>
            <a:r>
              <a:rPr lang="en-US" dirty="0" err="1"/>
              <a:t>asound</a:t>
            </a:r>
            <a:r>
              <a:rPr lang="en-US" dirty="0"/>
              <a:t>/cards  </a:t>
            </a:r>
          </a:p>
        </p:txBody>
      </p:sp>
    </p:spTree>
    <p:extLst>
      <p:ext uri="{BB962C8B-B14F-4D97-AF65-F5344CB8AC3E}">
        <p14:creationId xmlns:p14="http://schemas.microsoft.com/office/powerpoint/2010/main" val="1357247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0521C-F793-4067-BB07-C7AF74E21EF3}" type="slidenum">
              <a:rPr lang="en-US" smtClean="0">
                <a:solidFill>
                  <a:srgbClr val="000000"/>
                </a:solidFill>
              </a:rPr>
              <a:pPr/>
              <a:t>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5053" y="1020532"/>
            <a:ext cx="884464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dirty="0" smtClean="0"/>
              <a:t>Play audio files to test whether playback can be performed correctly. Audio files with different sample rates can be used. See a few examples below.</a:t>
            </a:r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#48kHz audio file</a:t>
            </a:r>
          </a:p>
          <a:p>
            <a:pPr lvl="1"/>
            <a:r>
              <a:rPr lang="en-US" dirty="0" smtClean="0"/>
              <a:t>mpg123 </a:t>
            </a:r>
            <a:r>
              <a:rPr lang="en-US" dirty="0"/>
              <a:t>../</a:t>
            </a:r>
            <a:r>
              <a:rPr lang="en-US" dirty="0" smtClean="0"/>
              <a:t>media/hotel_48k.mp3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#44.1kHz audio file</a:t>
            </a:r>
          </a:p>
          <a:p>
            <a:pPr lvl="1"/>
            <a:r>
              <a:rPr lang="en-US" dirty="0" smtClean="0"/>
              <a:t>mpg123 </a:t>
            </a:r>
            <a:r>
              <a:rPr lang="en-US" dirty="0"/>
              <a:t>../media/butterfly_44k.mp3 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#96kHz audio file</a:t>
            </a:r>
          </a:p>
          <a:p>
            <a:pPr lvl="1"/>
            <a:r>
              <a:rPr lang="en-US" dirty="0" err="1" smtClean="0"/>
              <a:t>mplayer</a:t>
            </a:r>
            <a:r>
              <a:rPr lang="en-US" dirty="0" smtClean="0"/>
              <a:t> </a:t>
            </a:r>
            <a:r>
              <a:rPr lang="en-US" dirty="0"/>
              <a:t>-</a:t>
            </a:r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err="1"/>
              <a:t>alsa:device</a:t>
            </a:r>
            <a:r>
              <a:rPr lang="en-US" dirty="0"/>
              <a:t>=</a:t>
            </a:r>
            <a:r>
              <a:rPr lang="en-US" dirty="0" err="1"/>
              <a:t>hw</a:t>
            </a:r>
            <a:r>
              <a:rPr lang="en-US" dirty="0"/>
              <a:t>=0.0 ../</a:t>
            </a:r>
            <a:r>
              <a:rPr lang="en-US" dirty="0" smtClean="0"/>
              <a:t>media/beyond_96k.wav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085779"/>
      </p:ext>
    </p:extLst>
  </p:cSld>
  <p:clrMapOvr>
    <a:masterClrMapping/>
  </p:clrMapOvr>
</p:sld>
</file>

<file path=ppt/theme/theme1.xml><?xml version="1.0" encoding="utf-8"?>
<a:theme xmlns:a="http://schemas.openxmlformats.org/drawingml/2006/main" name="1_TI_Standard_PowerPoint_NDARestrictions-v7 (1)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EAEAE"/>
      </a:accent2>
      <a:accent3>
        <a:srgbClr val="117788"/>
      </a:accent3>
      <a:accent4>
        <a:srgbClr val="404040"/>
      </a:accent4>
      <a:accent5>
        <a:srgbClr val="7F7F7F"/>
      </a:accent5>
      <a:accent6>
        <a:srgbClr val="32B4CE"/>
      </a:accent6>
      <a:hlink>
        <a:srgbClr val="DE0000"/>
      </a:hlink>
      <a:folHlink>
        <a:srgbClr val="000000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97F5EF32E5044FB58CD18A75B9F638" ma:contentTypeVersion="0" ma:contentTypeDescription="Create a new document." ma:contentTypeScope="" ma:versionID="e17337d5741e65e8e24d05bf5869b2c0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A82E3A4E-EF9F-4C44-8D8D-5C3DA5A17893}">
  <ds:schemaRefs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9F2C9BC-8F20-4F22-ACF9-083964E05A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34B31B-D6E8-43BA-82C1-D30F36E5AF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TI_Standard_PowerPoint_NDARestrictions-v7 (1)</Template>
  <TotalTime>158150</TotalTime>
  <Words>367</Words>
  <Application>Microsoft Office PowerPoint</Application>
  <PresentationFormat>On-screen Show (4:3)</PresentationFormat>
  <Paragraphs>75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1_TI_Standard_PowerPoint_NDARestrictions-v7 (1)</vt:lpstr>
      <vt:lpstr>Packager Shell Object</vt:lpstr>
      <vt:lpstr>TAS5825MEVM Rework</vt:lpstr>
      <vt:lpstr>Hardware Connections</vt:lpstr>
      <vt:lpstr>Step 1</vt:lpstr>
      <vt:lpstr>Step 2</vt:lpstr>
      <vt:lpstr>Step 3</vt:lpstr>
      <vt:lpstr>Step 4</vt:lpstr>
      <vt:lpstr>Step 5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TAS2555 Broad Market Support</dc:title>
  <dc:creator>Crane, Russell</dc:creator>
  <cp:lastModifiedBy>Liu, Andy</cp:lastModifiedBy>
  <cp:revision>800</cp:revision>
  <cp:lastPrinted>2014-09-25T13:37:26Z</cp:lastPrinted>
  <dcterms:created xsi:type="dcterms:W3CDTF">2014-07-21T14:03:44Z</dcterms:created>
  <dcterms:modified xsi:type="dcterms:W3CDTF">2019-07-10T20:37:43Z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0x0101009297F5EF32E5044FB58CD18A75B9F638</vt:lpwstr>
  </property>
</Properties>
</file>