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7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3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8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9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9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3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2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8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1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1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5D262-6734-432D-ADBC-5D55DC54A40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B2634-6053-4BA0-BEB4-CD2B705B6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8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28" y="5053760"/>
            <a:ext cx="8146293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12" y="152400"/>
            <a:ext cx="8131809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12" y="1976007"/>
            <a:ext cx="3178988" cy="303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626" y="3518347"/>
            <a:ext cx="485080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619" y="2133600"/>
            <a:ext cx="485080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>
            <a:stCxn id="1031" idx="0"/>
          </p:cNvCxnSpPr>
          <p:nvPr/>
        </p:nvCxnSpPr>
        <p:spPr>
          <a:xfrm flipH="1" flipV="1">
            <a:off x="4648200" y="838200"/>
            <a:ext cx="1536820" cy="1295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30" idx="2"/>
          </p:cNvCxnSpPr>
          <p:nvPr/>
        </p:nvCxnSpPr>
        <p:spPr>
          <a:xfrm flipH="1">
            <a:off x="4537275" y="4661347"/>
            <a:ext cx="1681752" cy="112985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21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hvllab Group Account</dc:creator>
  <cp:lastModifiedBy>hvllab Group Account</cp:lastModifiedBy>
  <cp:revision>1</cp:revision>
  <dcterms:created xsi:type="dcterms:W3CDTF">2021-09-21T18:12:37Z</dcterms:created>
  <dcterms:modified xsi:type="dcterms:W3CDTF">2021-09-21T18:22:07Z</dcterms:modified>
</cp:coreProperties>
</file>