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CBBF-8484-4463-9B76-7F7A2EC4F64B}" type="datetimeFigureOut">
              <a:rPr lang="ko-KR" altLang="en-US" smtClean="0"/>
              <a:t>2025-02-08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EBC-954C-4594-ADD2-CFC2DB6FC0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6262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CBBF-8484-4463-9B76-7F7A2EC4F64B}" type="datetimeFigureOut">
              <a:rPr lang="ko-KR" altLang="en-US" smtClean="0"/>
              <a:t>2025-02-08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EBC-954C-4594-ADD2-CFC2DB6FC0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3552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CBBF-8484-4463-9B76-7F7A2EC4F64B}" type="datetimeFigureOut">
              <a:rPr lang="ko-KR" altLang="en-US" smtClean="0"/>
              <a:t>2025-02-08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EBC-954C-4594-ADD2-CFC2DB6FC0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1699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CBBF-8484-4463-9B76-7F7A2EC4F64B}" type="datetimeFigureOut">
              <a:rPr lang="ko-KR" altLang="en-US" smtClean="0"/>
              <a:t>2025-02-08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EBC-954C-4594-ADD2-CFC2DB6FC0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9654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CBBF-8484-4463-9B76-7F7A2EC4F64B}" type="datetimeFigureOut">
              <a:rPr lang="ko-KR" altLang="en-US" smtClean="0"/>
              <a:t>2025-02-08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EBC-954C-4594-ADD2-CFC2DB6FC0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9244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CBBF-8484-4463-9B76-7F7A2EC4F64B}" type="datetimeFigureOut">
              <a:rPr lang="ko-KR" altLang="en-US" smtClean="0"/>
              <a:t>2025-02-08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EBC-954C-4594-ADD2-CFC2DB6FC0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5841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CBBF-8484-4463-9B76-7F7A2EC4F64B}" type="datetimeFigureOut">
              <a:rPr lang="ko-KR" altLang="en-US" smtClean="0"/>
              <a:t>2025-02-08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EBC-954C-4594-ADD2-CFC2DB6FC0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0762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CBBF-8484-4463-9B76-7F7A2EC4F64B}" type="datetimeFigureOut">
              <a:rPr lang="ko-KR" altLang="en-US" smtClean="0"/>
              <a:t>2025-02-08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EBC-954C-4594-ADD2-CFC2DB6FC0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241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CBBF-8484-4463-9B76-7F7A2EC4F64B}" type="datetimeFigureOut">
              <a:rPr lang="ko-KR" altLang="en-US" smtClean="0"/>
              <a:t>2025-02-08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EBC-954C-4594-ADD2-CFC2DB6FC0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7352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CBBF-8484-4463-9B76-7F7A2EC4F64B}" type="datetimeFigureOut">
              <a:rPr lang="ko-KR" altLang="en-US" smtClean="0"/>
              <a:t>2025-02-08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EBC-954C-4594-ADD2-CFC2DB6FC0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8306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CBBF-8484-4463-9B76-7F7A2EC4F64B}" type="datetimeFigureOut">
              <a:rPr lang="ko-KR" altLang="en-US" smtClean="0"/>
              <a:t>2025-02-08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9EEBC-954C-4594-ADD2-CFC2DB6FC0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291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1CBBF-8484-4463-9B76-7F7A2EC4F64B}" type="datetimeFigureOut">
              <a:rPr lang="ko-KR" altLang="en-US" smtClean="0"/>
              <a:t>2025-02-08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9EEBC-954C-4594-ADD2-CFC2DB6FC0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5406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CE145B-B66A-9BAA-D48B-25B1F1BA016A}"/>
              </a:ext>
            </a:extLst>
          </p:cNvPr>
          <p:cNvSpPr txBox="1"/>
          <p:nvPr/>
        </p:nvSpPr>
        <p:spPr>
          <a:xfrm>
            <a:off x="7762566" y="288378"/>
            <a:ext cx="2703872" cy="70788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000" b="1" dirty="0">
                <a:latin typeface="+mj-ea"/>
                <a:ea typeface="+mj-ea"/>
              </a:rPr>
              <a:t>main() </a:t>
            </a:r>
            <a:r>
              <a:rPr lang="en-US" altLang="ko-KR" sz="1000" dirty="0">
                <a:latin typeface="+mj-ea"/>
                <a:ea typeface="+mj-ea"/>
              </a:rPr>
              <a:t>{</a:t>
            </a:r>
          </a:p>
          <a:p>
            <a:pPr marL="180000"/>
            <a:r>
              <a:rPr lang="en-US" altLang="ko-KR" sz="1000" dirty="0" err="1">
                <a:latin typeface="+mj-ea"/>
                <a:ea typeface="+mj-ea"/>
              </a:rPr>
              <a:t>appThread</a:t>
            </a:r>
            <a:r>
              <a:rPr lang="en-US" altLang="ko-KR" sz="1000" dirty="0">
                <a:latin typeface="+mj-ea"/>
                <a:ea typeface="+mj-ea"/>
              </a:rPr>
              <a:t>(priority=4);</a:t>
            </a:r>
          </a:p>
          <a:p>
            <a:pPr marL="180000"/>
            <a:r>
              <a:rPr lang="en-US" altLang="ko-KR" sz="1000" dirty="0" err="1">
                <a:latin typeface="+mj-ea"/>
                <a:ea typeface="+mj-ea"/>
              </a:rPr>
              <a:t>RxThread</a:t>
            </a:r>
            <a:r>
              <a:rPr lang="en-US" altLang="ko-KR" sz="1000" dirty="0">
                <a:latin typeface="+mj-ea"/>
                <a:ea typeface="+mj-ea"/>
              </a:rPr>
              <a:t>(priority=3);</a:t>
            </a:r>
          </a:p>
          <a:p>
            <a:pPr marL="180000"/>
            <a:r>
              <a:rPr lang="en-US" altLang="ko-KR" sz="1000" dirty="0" err="1">
                <a:latin typeface="+mj-ea"/>
                <a:ea typeface="+mj-ea"/>
              </a:rPr>
              <a:t>TxThread</a:t>
            </a:r>
            <a:r>
              <a:rPr lang="en-US" altLang="ko-KR" sz="1000" dirty="0">
                <a:latin typeface="+mj-ea"/>
                <a:ea typeface="+mj-ea"/>
              </a:rPr>
              <a:t>(priority=2); 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44D251-38A0-033A-D49D-6FE546E33556}"/>
              </a:ext>
            </a:extLst>
          </p:cNvPr>
          <p:cNvSpPr txBox="1"/>
          <p:nvPr/>
        </p:nvSpPr>
        <p:spPr>
          <a:xfrm>
            <a:off x="7752736" y="1102292"/>
            <a:ext cx="4129548" cy="1015663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altLang="ko-KR" sz="1000" b="1" dirty="0" err="1">
                <a:latin typeface="+mj-ea"/>
                <a:ea typeface="+mj-ea"/>
              </a:rPr>
              <a:t>appThread</a:t>
            </a:r>
            <a:r>
              <a:rPr lang="en-US" altLang="ko-KR" sz="1000" b="1" dirty="0">
                <a:latin typeface="+mj-ea"/>
                <a:ea typeface="+mj-ea"/>
              </a:rPr>
              <a:t>() </a:t>
            </a:r>
            <a:r>
              <a:rPr lang="en-US" altLang="ko-KR" sz="1000" dirty="0">
                <a:latin typeface="+mj-ea"/>
                <a:ea typeface="+mj-ea"/>
              </a:rPr>
              <a:t>{</a:t>
            </a:r>
          </a:p>
          <a:p>
            <a:pPr marL="180000"/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Board_initGeneral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();</a:t>
            </a:r>
          </a:p>
          <a:p>
            <a:pPr marL="180000"/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AudioHAL_init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();</a:t>
            </a:r>
          </a:p>
          <a:p>
            <a:pPr marL="180000"/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Packetizer_init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();</a:t>
            </a:r>
            <a:endParaRPr lang="en-US" altLang="ko-KR" sz="1000" dirty="0">
              <a:latin typeface="+mj-ea"/>
              <a:ea typeface="+mj-ea"/>
            </a:endParaRPr>
          </a:p>
          <a:p>
            <a:pPr marL="180000"/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Packetizer_open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(</a:t>
            </a:r>
            <a:r>
              <a:rPr lang="en-US" altLang="ko-KR" sz="1000" i="1" dirty="0">
                <a:solidFill>
                  <a:srgbClr val="0000C0"/>
                </a:solidFill>
                <a:latin typeface="+mj-ea"/>
                <a:ea typeface="+mj-ea"/>
              </a:rPr>
              <a:t>CODEC_OPUS</a:t>
            </a:r>
            <a:r>
              <a:rPr lang="en-US" altLang="ko-KR" sz="1000" i="1" dirty="0">
                <a:solidFill>
                  <a:srgbClr val="000000"/>
                </a:solidFill>
                <a:latin typeface="+mj-ea"/>
                <a:ea typeface="+mj-ea"/>
              </a:rPr>
              <a:t>, 320, &amp;opus, &amp;</a:t>
            </a:r>
            <a:r>
              <a:rPr lang="en-US" altLang="ko-KR" sz="1000" i="1" dirty="0" err="1">
                <a:solidFill>
                  <a:srgbClr val="000000"/>
                </a:solidFill>
                <a:latin typeface="+mj-ea"/>
                <a:ea typeface="+mj-ea"/>
              </a:rPr>
              <a:t>opusParams</a:t>
            </a:r>
            <a:r>
              <a:rPr lang="en-US" altLang="ko-KR" sz="1000" i="1" dirty="0">
                <a:solidFill>
                  <a:srgbClr val="000000"/>
                </a:solidFill>
                <a:latin typeface="+mj-ea"/>
                <a:ea typeface="+mj-ea"/>
              </a:rPr>
              <a:t>);</a:t>
            </a:r>
            <a:r>
              <a:rPr lang="en-US" altLang="ko-KR" sz="1000" dirty="0">
                <a:latin typeface="+mj-ea"/>
                <a:ea typeface="+mj-ea"/>
              </a:rPr>
              <a:t>  </a:t>
            </a:r>
          </a:p>
          <a:p>
            <a:pPr marL="180000"/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AudioHAL_open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(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Board_AUDIOHAL_CODEC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, &amp;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audioHalParams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); 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9A3B48-9E03-4DD1-D59A-3C4A9E95513F}"/>
              </a:ext>
            </a:extLst>
          </p:cNvPr>
          <p:cNvSpPr txBox="1"/>
          <p:nvPr/>
        </p:nvSpPr>
        <p:spPr>
          <a:xfrm>
            <a:off x="422786" y="1705001"/>
            <a:ext cx="7964130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b="1" dirty="0" err="1">
                <a:latin typeface="+mj-ea"/>
                <a:ea typeface="+mj-ea"/>
              </a:rPr>
              <a:t>RxThread</a:t>
            </a:r>
            <a:r>
              <a:rPr lang="en-US" altLang="ko-KR" sz="1000" b="1" dirty="0">
                <a:latin typeface="+mj-ea"/>
                <a:ea typeface="+mj-ea"/>
              </a:rPr>
              <a:t>() </a:t>
            </a:r>
          </a:p>
          <a:p>
            <a:r>
              <a:rPr lang="en-US" altLang="ko-KR" sz="1000" b="1" dirty="0">
                <a:latin typeface="+mj-ea"/>
                <a:ea typeface="+mj-ea"/>
              </a:rPr>
              <a:t>{</a:t>
            </a:r>
          </a:p>
          <a:p>
            <a:pPr marL="108000" lvl="1"/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RFQueue_defineQueue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();</a:t>
            </a:r>
          </a:p>
          <a:p>
            <a:pPr marL="108000" lvl="1"/>
            <a:r>
              <a:rPr lang="en-US" altLang="ko-KR" sz="1000" dirty="0" err="1">
                <a:solidFill>
                  <a:srgbClr val="0000FF"/>
                </a:solidFill>
                <a:latin typeface="+mj-ea"/>
                <a:ea typeface="+mj-ea"/>
              </a:rPr>
              <a:t>eventHandleRx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 = 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Event_create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(NULL, NULL)</a:t>
            </a:r>
          </a:p>
          <a:p>
            <a:pPr marL="108000" lvl="1"/>
            <a:r>
              <a:rPr lang="en-US" altLang="ko-KR" sz="1000" dirty="0" err="1">
                <a:solidFill>
                  <a:srgbClr val="642880"/>
                </a:solidFill>
                <a:latin typeface="+mj-ea"/>
                <a:ea typeface="+mj-ea"/>
              </a:rPr>
              <a:t>RF_Params_init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(&amp;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rfParams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);</a:t>
            </a:r>
          </a:p>
          <a:p>
            <a:pPr marL="108000" lvl="1"/>
            <a:r>
              <a:rPr lang="en-US" altLang="ko-KR" sz="1000" dirty="0" err="1">
                <a:solidFill>
                  <a:srgbClr val="642880"/>
                </a:solidFill>
                <a:latin typeface="+mj-ea"/>
                <a:ea typeface="+mj-ea"/>
              </a:rPr>
              <a:t>RF_open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(&amp;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rfObject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, &amp;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RF_prop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, (</a:t>
            </a:r>
            <a:r>
              <a:rPr lang="en-US" altLang="ko-KR" sz="1000" dirty="0" err="1">
                <a:solidFill>
                  <a:srgbClr val="005032"/>
                </a:solidFill>
                <a:latin typeface="+mj-ea"/>
                <a:ea typeface="+mj-ea"/>
              </a:rPr>
              <a:t>RF_RadioSetup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*)&amp;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RF_cmdPropRadioDivSetup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, &amp;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rfParams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);</a:t>
            </a:r>
          </a:p>
          <a:p>
            <a:pPr marL="108000" lvl="1"/>
            <a:r>
              <a:rPr lang="en-US" altLang="ko-KR" sz="1000" dirty="0" err="1">
                <a:solidFill>
                  <a:srgbClr val="642880"/>
                </a:solidFill>
                <a:latin typeface="+mj-ea"/>
                <a:ea typeface="+mj-ea"/>
              </a:rPr>
              <a:t>RF_postCmd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(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rfHandle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, (</a:t>
            </a:r>
            <a:r>
              <a:rPr lang="en-US" altLang="ko-KR" sz="1000" dirty="0" err="1">
                <a:solidFill>
                  <a:srgbClr val="005032"/>
                </a:solidFill>
                <a:latin typeface="+mj-ea"/>
                <a:ea typeface="+mj-ea"/>
              </a:rPr>
              <a:t>RF_Op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*)&amp;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RF_cmdFs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, </a:t>
            </a:r>
            <a:r>
              <a:rPr lang="en-US" altLang="ko-KR" sz="1000" dirty="0" err="1">
                <a:latin typeface="+mj-ea"/>
                <a:ea typeface="+mj-ea"/>
              </a:rPr>
              <a:t>RF_PriorityNormal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, NULL, 0);</a:t>
            </a:r>
          </a:p>
          <a:p>
            <a:pPr marL="108000" lvl="1"/>
            <a:r>
              <a:rPr lang="en-US" altLang="ko-KR" sz="1000" b="1" dirty="0" err="1">
                <a:solidFill>
                  <a:srgbClr val="FF0000"/>
                </a:solidFill>
                <a:latin typeface="+mj-ea"/>
                <a:ea typeface="+mj-ea"/>
              </a:rPr>
              <a:t>RF_postCmd</a:t>
            </a:r>
            <a:r>
              <a:rPr lang="en-US" altLang="ko-KR" sz="1000" b="1" dirty="0">
                <a:solidFill>
                  <a:srgbClr val="FF0000"/>
                </a:solidFill>
                <a:latin typeface="+mj-ea"/>
                <a:ea typeface="+mj-ea"/>
              </a:rPr>
              <a:t>(</a:t>
            </a:r>
            <a:r>
              <a:rPr lang="en-US" altLang="ko-KR" sz="1000" b="1" dirty="0" err="1">
                <a:solidFill>
                  <a:srgbClr val="FF0000"/>
                </a:solidFill>
                <a:latin typeface="+mj-ea"/>
                <a:ea typeface="+mj-ea"/>
              </a:rPr>
              <a:t>rfHandle</a:t>
            </a:r>
            <a:r>
              <a:rPr lang="en-US" altLang="ko-KR" sz="1000" b="1" dirty="0">
                <a:solidFill>
                  <a:srgbClr val="FF0000"/>
                </a:solidFill>
                <a:latin typeface="+mj-ea"/>
                <a:ea typeface="+mj-ea"/>
              </a:rPr>
              <a:t>, (</a:t>
            </a:r>
            <a:r>
              <a:rPr lang="en-US" altLang="ko-KR" sz="1000" b="1" dirty="0" err="1">
                <a:solidFill>
                  <a:srgbClr val="FF0000"/>
                </a:solidFill>
                <a:latin typeface="+mj-ea"/>
                <a:ea typeface="+mj-ea"/>
              </a:rPr>
              <a:t>RF_Op</a:t>
            </a:r>
            <a:r>
              <a:rPr lang="en-US" altLang="ko-KR" sz="1000" b="1" dirty="0">
                <a:solidFill>
                  <a:srgbClr val="FF0000"/>
                </a:solidFill>
                <a:latin typeface="+mj-ea"/>
                <a:ea typeface="+mj-ea"/>
              </a:rPr>
              <a:t>*)&amp;</a:t>
            </a:r>
            <a:r>
              <a:rPr lang="en-US" altLang="ko-KR" sz="1000" b="1" dirty="0" err="1">
                <a:solidFill>
                  <a:srgbClr val="FF0000"/>
                </a:solidFill>
                <a:latin typeface="+mj-ea"/>
                <a:ea typeface="+mj-ea"/>
              </a:rPr>
              <a:t>RF_cmdPropRx</a:t>
            </a:r>
            <a:r>
              <a:rPr lang="en-US" altLang="ko-KR" sz="1000" b="1" dirty="0">
                <a:solidFill>
                  <a:srgbClr val="FF0000"/>
                </a:solidFill>
                <a:latin typeface="+mj-ea"/>
                <a:ea typeface="+mj-ea"/>
              </a:rPr>
              <a:t>, </a:t>
            </a:r>
            <a:r>
              <a:rPr lang="en-US" altLang="ko-KR" sz="1000" b="1" dirty="0" err="1">
                <a:solidFill>
                  <a:srgbClr val="FF0000"/>
                </a:solidFill>
                <a:latin typeface="+mj-ea"/>
                <a:ea typeface="+mj-ea"/>
              </a:rPr>
              <a:t>RF_PriorityNormal</a:t>
            </a:r>
            <a:r>
              <a:rPr lang="en-US" altLang="ko-KR" sz="1000" b="1" dirty="0">
                <a:solidFill>
                  <a:srgbClr val="FF0000"/>
                </a:solidFill>
                <a:latin typeface="+mj-ea"/>
                <a:ea typeface="+mj-ea"/>
              </a:rPr>
              <a:t>, &amp;</a:t>
            </a:r>
            <a:r>
              <a:rPr lang="en-US" altLang="ko-KR" sz="1000" b="1" dirty="0" err="1">
                <a:solidFill>
                  <a:srgbClr val="FF0000"/>
                </a:solidFill>
                <a:latin typeface="+mj-ea"/>
                <a:ea typeface="+mj-ea"/>
              </a:rPr>
              <a:t>rxDoneCB</a:t>
            </a:r>
            <a:r>
              <a:rPr lang="en-US" altLang="ko-KR" sz="1000" b="1" dirty="0">
                <a:solidFill>
                  <a:srgbClr val="FF0000"/>
                </a:solidFill>
                <a:latin typeface="+mj-ea"/>
                <a:ea typeface="+mj-ea"/>
              </a:rPr>
              <a:t>, </a:t>
            </a:r>
            <a:r>
              <a:rPr lang="en-US" altLang="ko-KR" sz="1000" b="1" dirty="0" err="1">
                <a:solidFill>
                  <a:srgbClr val="FF0000"/>
                </a:solidFill>
                <a:latin typeface="+mj-ea"/>
                <a:ea typeface="+mj-ea"/>
              </a:rPr>
              <a:t>RF_EventRxEntryDone</a:t>
            </a:r>
            <a:r>
              <a:rPr lang="en-US" altLang="ko-KR" sz="1000" b="1" dirty="0">
                <a:solidFill>
                  <a:srgbClr val="FF0000"/>
                </a:solidFill>
                <a:latin typeface="+mj-ea"/>
                <a:ea typeface="+mj-ea"/>
              </a:rPr>
              <a:t>);</a:t>
            </a:r>
          </a:p>
          <a:p>
            <a:pPr marL="108000"/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While(1)</a:t>
            </a:r>
          </a:p>
          <a:p>
            <a:pPr marL="108000"/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{</a:t>
            </a:r>
          </a:p>
          <a:p>
            <a:pPr marL="216000"/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events = 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Event_pend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((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Event_Object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 *)</a:t>
            </a:r>
            <a:r>
              <a:rPr lang="en-US" altLang="ko-KR" sz="1000" dirty="0" err="1">
                <a:solidFill>
                  <a:srgbClr val="0000FF"/>
                </a:solidFill>
                <a:latin typeface="+mj-ea"/>
                <a:ea typeface="+mj-ea"/>
              </a:rPr>
              <a:t>eventHandleRx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, 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Event_Id_NONE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, </a:t>
            </a:r>
            <a:r>
              <a:rPr lang="en-US" altLang="ko-KR" sz="1000" dirty="0">
                <a:solidFill>
                  <a:srgbClr val="0000FF"/>
                </a:solidFill>
                <a:latin typeface="+mj-ea"/>
                <a:ea typeface="+mj-ea"/>
              </a:rPr>
              <a:t>RX_EVENTS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, FOREVER);</a:t>
            </a:r>
          </a:p>
          <a:p>
            <a:pPr marL="216000"/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If(event &amp; RX_AUDIO) 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Packetizer_decodeFrame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(); 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AudioHAL_writeBufPut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()</a:t>
            </a:r>
          </a:p>
          <a:p>
            <a:pPr marL="216000"/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If(event &amp; RX_EVENT) 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RF_postCmd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(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rfHandle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, (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RF_Op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*)&amp;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RF_cmdPropRx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, 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RF_PriorityNormal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, &amp;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rxDoneCB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, 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RF_EventRxEntryDone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)</a:t>
            </a:r>
          </a:p>
          <a:p>
            <a:pPr marL="108000"/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}</a:t>
            </a:r>
          </a:p>
          <a:p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}</a:t>
            </a:r>
            <a:endParaRPr lang="en-US" altLang="ko-KR" sz="1000" dirty="0">
              <a:latin typeface="+mj-ea"/>
              <a:ea typeface="+mj-ea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555E14-0E35-3A6D-2EBC-2704A3D71F7E}"/>
              </a:ext>
            </a:extLst>
          </p:cNvPr>
          <p:cNvSpPr txBox="1"/>
          <p:nvPr/>
        </p:nvSpPr>
        <p:spPr>
          <a:xfrm>
            <a:off x="422786" y="4105658"/>
            <a:ext cx="796413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b="1" dirty="0" err="1">
                <a:latin typeface="+mj-ea"/>
                <a:ea typeface="+mj-ea"/>
              </a:rPr>
              <a:t>TxThread</a:t>
            </a:r>
            <a:r>
              <a:rPr lang="en-US" altLang="ko-KR" sz="1000" b="1" dirty="0">
                <a:latin typeface="+mj-ea"/>
                <a:ea typeface="+mj-ea"/>
              </a:rPr>
              <a:t>() </a:t>
            </a:r>
          </a:p>
          <a:p>
            <a:r>
              <a:rPr lang="en-US" altLang="ko-KR" sz="1000" b="1" dirty="0">
                <a:latin typeface="+mj-ea"/>
                <a:ea typeface="+mj-ea"/>
              </a:rPr>
              <a:t>{</a:t>
            </a:r>
          </a:p>
          <a:p>
            <a:pPr marL="108000" lvl="1"/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RFQueue_defineQueue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();</a:t>
            </a:r>
          </a:p>
          <a:p>
            <a:pPr marL="108000" lvl="1"/>
            <a:r>
              <a:rPr lang="en-US" altLang="ko-KR" sz="1000" dirty="0" err="1">
                <a:solidFill>
                  <a:srgbClr val="0000FF"/>
                </a:solidFill>
                <a:latin typeface="+mj-ea"/>
                <a:ea typeface="+mj-ea"/>
              </a:rPr>
              <a:t>eventHandleTx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 = 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Event_create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(NULL, NULL)</a:t>
            </a:r>
          </a:p>
          <a:p>
            <a:pPr marL="108000" lvl="1"/>
            <a:r>
              <a:rPr lang="en-US" altLang="ko-KR" sz="1000" dirty="0" err="1">
                <a:solidFill>
                  <a:srgbClr val="642880"/>
                </a:solidFill>
                <a:latin typeface="+mj-ea"/>
                <a:ea typeface="+mj-ea"/>
              </a:rPr>
              <a:t>RF_open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(&amp;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rfObject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, &amp;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RF_prop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, (</a:t>
            </a:r>
            <a:r>
              <a:rPr lang="en-US" altLang="ko-KR" sz="1000" dirty="0" err="1">
                <a:solidFill>
                  <a:srgbClr val="005032"/>
                </a:solidFill>
                <a:latin typeface="+mj-ea"/>
                <a:ea typeface="+mj-ea"/>
              </a:rPr>
              <a:t>RF_RadioSetup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*)&amp;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RF_cmdPropRadioDivSetup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, &amp;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rfParams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);</a:t>
            </a:r>
          </a:p>
          <a:p>
            <a:pPr marL="108000" lvl="1"/>
            <a:r>
              <a:rPr lang="en-US" altLang="ko-KR" sz="1000" dirty="0" err="1">
                <a:solidFill>
                  <a:srgbClr val="642880"/>
                </a:solidFill>
                <a:latin typeface="+mj-ea"/>
                <a:ea typeface="+mj-ea"/>
              </a:rPr>
              <a:t>RF_postCmd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(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rfHandle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, (</a:t>
            </a:r>
            <a:r>
              <a:rPr lang="en-US" altLang="ko-KR" sz="1000" dirty="0" err="1">
                <a:solidFill>
                  <a:srgbClr val="005032"/>
                </a:solidFill>
                <a:latin typeface="+mj-ea"/>
                <a:ea typeface="+mj-ea"/>
              </a:rPr>
              <a:t>RF_Op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*)&amp;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RF_cmdFs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, </a:t>
            </a:r>
            <a:r>
              <a:rPr lang="en-US" altLang="ko-KR" sz="1000" dirty="0" err="1">
                <a:latin typeface="+mj-ea"/>
                <a:ea typeface="+mj-ea"/>
              </a:rPr>
              <a:t>RF_PriorityNormal</a:t>
            </a:r>
            <a:r>
              <a:rPr lang="en-US" altLang="ko-KR" sz="1000" dirty="0">
                <a:latin typeface="+mj-ea"/>
                <a:ea typeface="+mj-ea"/>
              </a:rPr>
              <a:t>, 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NULL, 0);</a:t>
            </a:r>
          </a:p>
          <a:p>
            <a:pPr marL="108000" algn="l"/>
            <a:r>
              <a:rPr lang="en-US" altLang="ko-KR" sz="1000" dirty="0" err="1">
                <a:solidFill>
                  <a:srgbClr val="642880"/>
                </a:solidFill>
                <a:latin typeface="+mj-ea"/>
                <a:ea typeface="+mj-ea"/>
              </a:rPr>
              <a:t>RF_ScheduleCmdParams_init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(&amp;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schParams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);</a:t>
            </a:r>
          </a:p>
          <a:p>
            <a:pPr algn="l"/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  While(1)</a:t>
            </a:r>
          </a:p>
          <a:p>
            <a:pPr marL="108000"/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{</a:t>
            </a:r>
          </a:p>
          <a:p>
            <a:pPr marL="216000"/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events = 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Event_pend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((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Event_Object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 *)</a:t>
            </a:r>
            <a:r>
              <a:rPr lang="en-US" altLang="ko-KR" sz="1000" dirty="0" err="1">
                <a:solidFill>
                  <a:srgbClr val="0000FF"/>
                </a:solidFill>
                <a:latin typeface="+mj-ea"/>
                <a:ea typeface="+mj-ea"/>
              </a:rPr>
              <a:t>eventHandleTx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, 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Event_Id_NONE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, </a:t>
            </a:r>
            <a:r>
              <a:rPr lang="en-US" altLang="ko-KR" sz="1000" dirty="0">
                <a:solidFill>
                  <a:srgbClr val="0000FF"/>
                </a:solidFill>
                <a:latin typeface="+mj-ea"/>
                <a:ea typeface="+mj-ea"/>
              </a:rPr>
              <a:t>TX_EVENTS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, FOREVER);</a:t>
            </a:r>
          </a:p>
          <a:p>
            <a:pPr marL="216000"/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If(event &amp; AUDIO_DATA)  { 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AudioHAL_readBufGet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(); 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Packetizer_encodeFrame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(); </a:t>
            </a:r>
          </a:p>
          <a:p>
            <a:pPr marL="216000"/>
            <a:r>
              <a:rPr lang="en-US" altLang="ko-KR" sz="1000" b="1" dirty="0">
                <a:latin typeface="+mj-ea"/>
                <a:ea typeface="+mj-ea"/>
              </a:rPr>
              <a:t>      </a:t>
            </a:r>
            <a:r>
              <a:rPr lang="en-US" altLang="ko-KR" sz="1000" b="1" dirty="0" err="1">
                <a:latin typeface="+mj-ea"/>
                <a:ea typeface="+mj-ea"/>
              </a:rPr>
              <a:t>RF_scheduleCmd</a:t>
            </a:r>
            <a:r>
              <a:rPr lang="en-US" altLang="ko-KR" sz="1000" b="1" dirty="0">
                <a:latin typeface="+mj-ea"/>
                <a:ea typeface="+mj-ea"/>
              </a:rPr>
              <a:t>(</a:t>
            </a:r>
            <a:r>
              <a:rPr lang="en-US" altLang="ko-KR" sz="1000" b="1" dirty="0" err="1">
                <a:latin typeface="+mj-ea"/>
                <a:ea typeface="+mj-ea"/>
              </a:rPr>
              <a:t>rfHandleTx</a:t>
            </a:r>
            <a:r>
              <a:rPr lang="en-US" altLang="ko-KR" sz="1000" b="1" dirty="0">
                <a:latin typeface="+mj-ea"/>
                <a:ea typeface="+mj-ea"/>
              </a:rPr>
              <a:t>, (</a:t>
            </a:r>
            <a:r>
              <a:rPr lang="en-US" altLang="ko-KR" sz="1000" b="1" dirty="0" err="1">
                <a:latin typeface="+mj-ea"/>
                <a:ea typeface="+mj-ea"/>
              </a:rPr>
              <a:t>RF_Op</a:t>
            </a:r>
            <a:r>
              <a:rPr lang="en-US" altLang="ko-KR" sz="1000" b="1" dirty="0">
                <a:latin typeface="+mj-ea"/>
                <a:ea typeface="+mj-ea"/>
              </a:rPr>
              <a:t>*)&amp;</a:t>
            </a:r>
            <a:r>
              <a:rPr lang="en-US" altLang="ko-KR" sz="1000" b="1" dirty="0" err="1">
                <a:latin typeface="+mj-ea"/>
                <a:ea typeface="+mj-ea"/>
              </a:rPr>
              <a:t>RF_cmdPropTx</a:t>
            </a:r>
            <a:r>
              <a:rPr lang="en-US" altLang="ko-KR" sz="1000" b="1" dirty="0">
                <a:latin typeface="+mj-ea"/>
                <a:ea typeface="+mj-ea"/>
              </a:rPr>
              <a:t>, &amp;</a:t>
            </a:r>
            <a:r>
              <a:rPr lang="en-US" altLang="ko-KR" sz="1000" b="1" dirty="0" err="1">
                <a:latin typeface="+mj-ea"/>
                <a:ea typeface="+mj-ea"/>
              </a:rPr>
              <a:t>schParams</a:t>
            </a:r>
            <a:r>
              <a:rPr lang="en-US" altLang="ko-KR" sz="1000" b="1" dirty="0">
                <a:latin typeface="+mj-ea"/>
                <a:ea typeface="+mj-ea"/>
              </a:rPr>
              <a:t>, </a:t>
            </a:r>
            <a:r>
              <a:rPr lang="en-US" altLang="ko-KR" sz="1000" b="1" dirty="0" err="1">
                <a:latin typeface="+mj-ea"/>
                <a:ea typeface="+mj-ea"/>
              </a:rPr>
              <a:t>txDoneCB</a:t>
            </a:r>
            <a:r>
              <a:rPr lang="en-US" altLang="ko-KR" sz="1000" b="1" dirty="0">
                <a:latin typeface="+mj-ea"/>
                <a:ea typeface="+mj-ea"/>
              </a:rPr>
              <a:t>, </a:t>
            </a:r>
            <a:r>
              <a:rPr lang="en-US" altLang="ko-KR" sz="1000" b="1" dirty="0" err="1">
                <a:latin typeface="+mj-ea"/>
                <a:ea typeface="+mj-ea"/>
              </a:rPr>
              <a:t>RF_EventLastCmdDone</a:t>
            </a:r>
            <a:r>
              <a:rPr lang="en-US" altLang="ko-KR" sz="1000" b="1" dirty="0">
                <a:latin typeface="+mj-ea"/>
                <a:ea typeface="+mj-ea"/>
              </a:rPr>
              <a:t>);</a:t>
            </a:r>
          </a:p>
          <a:p>
            <a:pPr marL="216000"/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	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radioActive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 = TRUE;  }</a:t>
            </a:r>
            <a:r>
              <a:rPr lang="en-US" altLang="ko-KR" sz="1000" b="1" dirty="0">
                <a:latin typeface="+mj-ea"/>
                <a:ea typeface="+mj-ea"/>
              </a:rPr>
              <a:t> </a:t>
            </a:r>
            <a:endParaRPr lang="en-US" altLang="ko-KR" sz="1000" dirty="0">
              <a:latin typeface="+mj-ea"/>
              <a:ea typeface="+mj-ea"/>
            </a:endParaRPr>
          </a:p>
          <a:p>
            <a:pPr marL="216000"/>
            <a:r>
              <a:rPr lang="en-US" altLang="ko-KR" sz="1000" b="1" dirty="0">
                <a:solidFill>
                  <a:srgbClr val="FF0000"/>
                </a:solidFill>
                <a:latin typeface="+mj-ea"/>
                <a:ea typeface="+mj-ea"/>
              </a:rPr>
              <a:t>If(event &amp; TX_DONE) </a:t>
            </a:r>
            <a:r>
              <a:rPr lang="en-US" altLang="ko-KR" sz="1000" b="1" dirty="0" err="1">
                <a:solidFill>
                  <a:srgbClr val="FF0000"/>
                </a:solidFill>
                <a:latin typeface="+mj-ea"/>
                <a:ea typeface="+mj-ea"/>
              </a:rPr>
              <a:t>radioActive</a:t>
            </a:r>
            <a:r>
              <a:rPr lang="en-US" altLang="ko-KR" sz="1000" b="1" dirty="0">
                <a:solidFill>
                  <a:srgbClr val="FF0000"/>
                </a:solidFill>
                <a:latin typeface="+mj-ea"/>
                <a:ea typeface="+mj-ea"/>
              </a:rPr>
              <a:t> = TRUE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;</a:t>
            </a:r>
          </a:p>
          <a:p>
            <a:pPr marL="216000"/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}</a:t>
            </a:r>
          </a:p>
          <a:p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}</a:t>
            </a:r>
            <a:endParaRPr lang="en-US" altLang="ko-KR" sz="1000" dirty="0">
              <a:latin typeface="+mj-ea"/>
              <a:ea typeface="+mj-ea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13D5C1-936F-8E87-AAC0-44B4AE64BA55}"/>
              </a:ext>
            </a:extLst>
          </p:cNvPr>
          <p:cNvSpPr txBox="1"/>
          <p:nvPr/>
        </p:nvSpPr>
        <p:spPr>
          <a:xfrm>
            <a:off x="8146027" y="2844224"/>
            <a:ext cx="3323302" cy="163121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altLang="ko-KR" sz="1000" b="1" dirty="0">
                <a:solidFill>
                  <a:srgbClr val="0000FF"/>
                </a:solidFill>
                <a:latin typeface="+mj-ea"/>
                <a:ea typeface="+mj-ea"/>
              </a:rPr>
              <a:t>RF_COMMAND_RX</a:t>
            </a:r>
          </a:p>
          <a:p>
            <a:pPr algn="l"/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RF_cmdPropRx.pQueue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 = &amp;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rxDataQueue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;</a:t>
            </a:r>
          </a:p>
          <a:p>
            <a:pPr algn="l"/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RF_cmdPropRx.rxConf.bAutoFlushIgnored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 = 1;</a:t>
            </a:r>
          </a:p>
          <a:p>
            <a:pPr algn="l"/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RF_cmdPropRx.rxConf.bAutoFlushCrcErr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 = 1;</a:t>
            </a:r>
          </a:p>
          <a:p>
            <a:pPr algn="l"/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RF_cmdPropRx.maxPktLen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 = TX_FRAME_SIZE; </a:t>
            </a:r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RF_cmdPropRx.pktConf.bRepeatOk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 = 0;</a:t>
            </a:r>
          </a:p>
          <a:p>
            <a:pPr algn="l"/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RF_cmdPropRx.pktConf.bRepeatNok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 =0;</a:t>
            </a:r>
          </a:p>
          <a:p>
            <a:pPr algn="l"/>
            <a:r>
              <a:rPr lang="en-US" altLang="ko-KR" sz="1000" b="1" dirty="0">
                <a:solidFill>
                  <a:srgbClr val="0000FF"/>
                </a:solidFill>
                <a:latin typeface="+mj-ea"/>
                <a:ea typeface="+mj-ea"/>
              </a:rPr>
              <a:t>RX_EVENTS</a:t>
            </a:r>
          </a:p>
          <a:p>
            <a:pPr algn="l"/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RX_AUDIO</a:t>
            </a:r>
          </a:p>
          <a:p>
            <a:pPr algn="l"/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RX_EVENT</a:t>
            </a:r>
            <a:endParaRPr lang="ko-KR" altLang="en-US" sz="1000" b="1" dirty="0">
              <a:latin typeface="+mj-ea"/>
              <a:ea typeface="+mj-e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CCCF0C-14C4-9518-37B0-1D1FBCD27678}"/>
              </a:ext>
            </a:extLst>
          </p:cNvPr>
          <p:cNvSpPr txBox="1"/>
          <p:nvPr/>
        </p:nvSpPr>
        <p:spPr>
          <a:xfrm>
            <a:off x="8121445" y="4999941"/>
            <a:ext cx="3431457" cy="132343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altLang="ko-KR" sz="1000" b="1" dirty="0">
                <a:solidFill>
                  <a:srgbClr val="0000FF"/>
                </a:solidFill>
                <a:latin typeface="+mj-ea"/>
                <a:ea typeface="+mj-ea"/>
              </a:rPr>
              <a:t>RF_COMMAND_TX</a:t>
            </a:r>
            <a:endParaRPr lang="en-US" altLang="ko-KR" sz="1000" dirty="0">
              <a:solidFill>
                <a:srgbClr val="0000FF"/>
              </a:solidFill>
              <a:latin typeface="+mj-ea"/>
              <a:ea typeface="+mj-ea"/>
            </a:endParaRPr>
          </a:p>
          <a:p>
            <a:pPr algn="l"/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RF_cmdPropTx.startTrigger.pastTrig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 = 1;</a:t>
            </a:r>
          </a:p>
          <a:p>
            <a:pPr algn="l"/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RF_cmdPropTx.startTime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 = 0;</a:t>
            </a:r>
          </a:p>
          <a:p>
            <a:pPr algn="l"/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RF_cmdPropTx.pktLen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 = TX_FRAME_SIZE;</a:t>
            </a:r>
          </a:p>
          <a:p>
            <a:pPr algn="l"/>
            <a:r>
              <a:rPr lang="en-US" altLang="ko-KR" sz="1000" dirty="0" err="1">
                <a:solidFill>
                  <a:srgbClr val="000000"/>
                </a:solidFill>
                <a:latin typeface="+mj-ea"/>
                <a:ea typeface="+mj-ea"/>
              </a:rPr>
              <a:t>RF_cmdPropTx.startTrigger.triggerType</a:t>
            </a:r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 = TRIG_NOW;</a:t>
            </a:r>
          </a:p>
          <a:p>
            <a:pPr algn="l"/>
            <a:r>
              <a:rPr lang="en-US" altLang="ko-KR" sz="1000" dirty="0">
                <a:solidFill>
                  <a:srgbClr val="0000FF"/>
                </a:solidFill>
                <a:latin typeface="+mj-ea"/>
                <a:ea typeface="+mj-ea"/>
              </a:rPr>
              <a:t>TX_EVENTS</a:t>
            </a:r>
          </a:p>
          <a:p>
            <a:pPr algn="l"/>
            <a:r>
              <a:rPr lang="en-US" altLang="ko-KR" sz="1000" dirty="0">
                <a:solidFill>
                  <a:srgbClr val="000000"/>
                </a:solidFill>
                <a:latin typeface="+mj-ea"/>
                <a:ea typeface="+mj-ea"/>
              </a:rPr>
              <a:t>AUDIO_DATA</a:t>
            </a:r>
          </a:p>
          <a:p>
            <a:pPr algn="l"/>
            <a:r>
              <a:rPr lang="en-US" altLang="ko-KR" sz="1000" dirty="0">
                <a:latin typeface="+mj-ea"/>
                <a:ea typeface="+mj-ea"/>
              </a:rPr>
              <a:t>TX_DONE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9EDA41-3357-7B40-6466-96EE21B41EF0}"/>
              </a:ext>
            </a:extLst>
          </p:cNvPr>
          <p:cNvSpPr txBox="1"/>
          <p:nvPr/>
        </p:nvSpPr>
        <p:spPr>
          <a:xfrm>
            <a:off x="383458" y="587831"/>
            <a:ext cx="69219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400" b="0" i="0" dirty="0">
                <a:solidFill>
                  <a:srgbClr val="000000"/>
                </a:solidFill>
                <a:effectLst/>
                <a:ea typeface="+mj-ea"/>
              </a:rPr>
              <a:t>If </a:t>
            </a:r>
            <a:r>
              <a:rPr lang="en-US" altLang="ko-KR" sz="1400" b="0" i="0" dirty="0" err="1">
                <a:solidFill>
                  <a:srgbClr val="FF0000"/>
                </a:solidFill>
                <a:effectLst/>
                <a:ea typeface="+mj-ea"/>
              </a:rPr>
              <a:t>RF_postCmd</a:t>
            </a:r>
            <a:r>
              <a:rPr lang="en-US" altLang="ko-KR" sz="1400" b="0" i="0" dirty="0">
                <a:solidFill>
                  <a:srgbClr val="FF0000"/>
                </a:solidFill>
                <a:effectLst/>
                <a:ea typeface="+mj-ea"/>
              </a:rPr>
              <a:t>() </a:t>
            </a:r>
            <a:r>
              <a:rPr lang="en-US" altLang="ko-KR" sz="1400" b="0" i="0" dirty="0">
                <a:solidFill>
                  <a:srgbClr val="000000"/>
                </a:solidFill>
                <a:effectLst/>
                <a:ea typeface="+mj-ea"/>
              </a:rPr>
              <a:t>is performed on </a:t>
            </a:r>
            <a:r>
              <a:rPr lang="en-US" altLang="ko-KR" sz="1400" b="0" i="0" dirty="0" err="1">
                <a:solidFill>
                  <a:srgbClr val="000000"/>
                </a:solidFill>
                <a:effectLst/>
                <a:ea typeface="+mj-ea"/>
              </a:rPr>
              <a:t>RxThread</a:t>
            </a:r>
            <a:r>
              <a:rPr lang="en-US" altLang="ko-KR" sz="1400" b="0" i="0" dirty="0">
                <a:solidFill>
                  <a:srgbClr val="000000"/>
                </a:solidFill>
                <a:effectLst/>
                <a:ea typeface="+mj-ea"/>
              </a:rPr>
              <a:t>, no </a:t>
            </a:r>
            <a:r>
              <a:rPr lang="en-US" altLang="ko-KR" sz="1400" b="0" i="0" dirty="0">
                <a:solidFill>
                  <a:srgbClr val="FF0000"/>
                </a:solidFill>
                <a:effectLst/>
                <a:ea typeface="+mj-ea"/>
              </a:rPr>
              <a:t>TX_DONE </a:t>
            </a:r>
            <a:r>
              <a:rPr lang="en-US" altLang="ko-KR" sz="1400" b="0" i="0" dirty="0">
                <a:solidFill>
                  <a:srgbClr val="000000"/>
                </a:solidFill>
                <a:effectLst/>
                <a:ea typeface="+mj-ea"/>
              </a:rPr>
              <a:t>event occurs on </a:t>
            </a:r>
            <a:r>
              <a:rPr lang="en-US" altLang="ko-KR" sz="1400" b="0" i="0" dirty="0" err="1">
                <a:solidFill>
                  <a:srgbClr val="000000"/>
                </a:solidFill>
                <a:effectLst/>
                <a:ea typeface="+mj-ea"/>
              </a:rPr>
              <a:t>TxThread</a:t>
            </a:r>
            <a:r>
              <a:rPr lang="en-US" altLang="ko-KR" sz="1400" b="0" i="0" dirty="0">
                <a:solidFill>
                  <a:srgbClr val="000000"/>
                </a:solidFill>
                <a:effectLst/>
                <a:ea typeface="+mj-ea"/>
              </a:rPr>
              <a:t> in single board.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400" b="0" i="0" dirty="0">
                <a:solidFill>
                  <a:srgbClr val="000000"/>
                </a:solidFill>
                <a:effectLst/>
                <a:ea typeface="+mj-ea"/>
              </a:rPr>
              <a:t>If </a:t>
            </a:r>
            <a:r>
              <a:rPr lang="en-US" altLang="ko-KR" sz="1400" b="0" i="0" dirty="0" err="1">
                <a:solidFill>
                  <a:srgbClr val="FF0000"/>
                </a:solidFill>
                <a:effectLst/>
                <a:ea typeface="+mj-ea"/>
              </a:rPr>
              <a:t>RF_postCmd</a:t>
            </a:r>
            <a:r>
              <a:rPr lang="en-US" altLang="ko-KR" sz="1400" b="0" i="0" dirty="0">
                <a:solidFill>
                  <a:srgbClr val="FF0000"/>
                </a:solidFill>
                <a:effectLst/>
                <a:ea typeface="+mj-ea"/>
              </a:rPr>
              <a:t>() </a:t>
            </a:r>
            <a:r>
              <a:rPr lang="en-US" altLang="ko-KR" sz="1400" b="0" i="0" dirty="0">
                <a:solidFill>
                  <a:srgbClr val="000000"/>
                </a:solidFill>
                <a:effectLst/>
                <a:ea typeface="+mj-ea"/>
              </a:rPr>
              <a:t>is not performed on the </a:t>
            </a:r>
            <a:r>
              <a:rPr lang="en-US" altLang="ko-KR" sz="1400" b="0" i="0" dirty="0" err="1">
                <a:solidFill>
                  <a:srgbClr val="000000"/>
                </a:solidFill>
                <a:effectLst/>
                <a:ea typeface="+mj-ea"/>
              </a:rPr>
              <a:t>RxThread</a:t>
            </a:r>
            <a:r>
              <a:rPr lang="en-US" altLang="ko-KR" sz="1400" dirty="0">
                <a:solidFill>
                  <a:srgbClr val="000000"/>
                </a:solidFill>
                <a:ea typeface="+mj-ea"/>
              </a:rPr>
              <a:t>,</a:t>
            </a:r>
            <a:r>
              <a:rPr lang="en-US" altLang="ko-KR" sz="1400" b="0" i="0" dirty="0">
                <a:solidFill>
                  <a:srgbClr val="000000"/>
                </a:solidFill>
                <a:effectLst/>
                <a:ea typeface="+mj-ea"/>
              </a:rPr>
              <a:t> the </a:t>
            </a:r>
            <a:r>
              <a:rPr lang="en-US" altLang="ko-KR" sz="1400" b="0" i="0" dirty="0" err="1">
                <a:solidFill>
                  <a:srgbClr val="000000"/>
                </a:solidFill>
                <a:effectLst/>
                <a:ea typeface="+mj-ea"/>
              </a:rPr>
              <a:t>TxThread</a:t>
            </a:r>
            <a:r>
              <a:rPr lang="en-US" altLang="ko-KR" sz="1400" b="0" i="0" dirty="0">
                <a:solidFill>
                  <a:srgbClr val="000000"/>
                </a:solidFill>
                <a:effectLst/>
                <a:ea typeface="+mj-ea"/>
              </a:rPr>
              <a:t> and </a:t>
            </a:r>
            <a:r>
              <a:rPr lang="en-US" altLang="ko-KR" sz="1400" b="0" i="0" dirty="0" err="1">
                <a:solidFill>
                  <a:srgbClr val="000000"/>
                </a:solidFill>
                <a:effectLst/>
                <a:ea typeface="+mj-ea"/>
              </a:rPr>
              <a:t>RxThread</a:t>
            </a:r>
            <a:r>
              <a:rPr lang="en-US" altLang="ko-KR" sz="1400" b="0" i="0" dirty="0">
                <a:solidFill>
                  <a:srgbClr val="000000"/>
                </a:solidFill>
                <a:effectLst/>
                <a:ea typeface="+mj-ea"/>
              </a:rPr>
              <a:t> works correctly on the other side.</a:t>
            </a:r>
            <a:endParaRPr lang="ko-KR" altLang="en-US" sz="1400" b="1" dirty="0">
              <a:ea typeface="+mj-ea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D33D778-6B43-B8F8-3AED-B7D52543E5D3}"/>
              </a:ext>
            </a:extLst>
          </p:cNvPr>
          <p:cNvSpPr txBox="1"/>
          <p:nvPr/>
        </p:nvSpPr>
        <p:spPr>
          <a:xfrm>
            <a:off x="383458" y="218499"/>
            <a:ext cx="21876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b="1" dirty="0">
                <a:latin typeface="+mj-ea"/>
                <a:ea typeface="+mj-ea"/>
              </a:rPr>
              <a:t>Issue</a:t>
            </a:r>
          </a:p>
        </p:txBody>
      </p:sp>
    </p:spTree>
    <p:extLst>
      <p:ext uri="{BB962C8B-B14F-4D97-AF65-F5344CB8AC3E}">
        <p14:creationId xmlns:p14="http://schemas.microsoft.com/office/powerpoint/2010/main" val="3592310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506</TotalTime>
  <Words>585</Words>
  <Application>Microsoft Office PowerPoint</Application>
  <PresentationFormat>와이드스크린</PresentationFormat>
  <Paragraphs>61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jhlee1958 jhlee1958</dc:creator>
  <cp:lastModifiedBy>jhlee1958 jhlee1958</cp:lastModifiedBy>
  <cp:revision>18</cp:revision>
  <dcterms:created xsi:type="dcterms:W3CDTF">2025-01-09T05:26:16Z</dcterms:created>
  <dcterms:modified xsi:type="dcterms:W3CDTF">2025-02-08T10:07:55Z</dcterms:modified>
</cp:coreProperties>
</file>