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5" d="100"/>
          <a:sy n="85" d="100"/>
        </p:scale>
        <p:origin x="756" y="8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B48B0E-5CEF-4D65-954A-96F804E1F2D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F7400E4-2F84-40C3-A4A8-16DA379D482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C56145D-3A0A-4540-8BA9-EE95B6E1D5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2A9FB-25A4-4FEB-924F-92EC70E5D8D5}" type="datetimeFigureOut">
              <a:rPr lang="en-US" smtClean="0"/>
              <a:t>8/19/2024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DC2DB0F-0B74-48EC-8BAF-6AADEE8018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A05AAD-295B-4D33-9E3B-3A2DCBBB80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47FCE-781C-4FF7-80BB-DEC2AD4DF8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07842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D33236-B314-4119-8B78-227B0B1E5F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830D174-A475-4083-A92B-F9FF4659952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470BF9-C29B-49B8-B090-1980472A4F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2A9FB-25A4-4FEB-924F-92EC70E5D8D5}" type="datetimeFigureOut">
              <a:rPr lang="en-US" smtClean="0"/>
              <a:t>8/19/2024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1D3A2F-8B54-45C9-81A0-B5709EA286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9E830E-CC83-48F0-B2F4-607BD143F0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47FCE-781C-4FF7-80BB-DEC2AD4DF8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27444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B9E3500-E406-4644-8FCF-63AF550821A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1045E70-F117-4BF1-8611-69958996063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0C432F-912F-4DEF-939F-9B3328FBA6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2A9FB-25A4-4FEB-924F-92EC70E5D8D5}" type="datetimeFigureOut">
              <a:rPr lang="en-US" smtClean="0"/>
              <a:t>8/19/2024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F3F668-944E-4DD3-A8BF-27AAF5A569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56DC1D-D7F0-4FA4-A9F7-E52CD0D751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47FCE-781C-4FF7-80BB-DEC2AD4DF8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51762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937E5C-A1C1-464B-9F84-BC389E5784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17A8F0-373A-49B8-AE28-CD8EFA85E3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8CF154-F253-4C06-A263-8BCA34264F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2A9FB-25A4-4FEB-924F-92EC70E5D8D5}" type="datetimeFigureOut">
              <a:rPr lang="en-US" smtClean="0"/>
              <a:t>8/19/2024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1E9B74-0E84-4B2D-8B2E-8A8D6C74D1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CE90951-9CE7-4CF8-AD2B-40E6584B4A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47FCE-781C-4FF7-80BB-DEC2AD4DF8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42323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600A47-FEB1-4A7E-8B68-E1D29171C5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FBD1B7C-2564-4F1B-9332-19325B5C81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C9B9FB1-3E42-4068-AF6B-C5374C498C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2A9FB-25A4-4FEB-924F-92EC70E5D8D5}" type="datetimeFigureOut">
              <a:rPr lang="en-US" smtClean="0"/>
              <a:t>8/19/2024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E94CFC-34DC-408D-8B81-4B205B3284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717B62-55D3-4DFC-B352-B4F8BBC64C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47FCE-781C-4FF7-80BB-DEC2AD4DF8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81753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C1E230-1253-4A3D-A045-781422CCA9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F557D5-7375-4408-AB65-EE3A66FBCB1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AC01745-3CD9-4F07-ADF1-2B75D0A467F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2A82BFC-5D28-425A-B166-CC3C803F71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2A9FB-25A4-4FEB-924F-92EC70E5D8D5}" type="datetimeFigureOut">
              <a:rPr lang="en-US" smtClean="0"/>
              <a:t>8/19/2024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E00EBF8-FB78-4FB9-BA4A-6A0901CA67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B5FEA19-C69C-4498-B408-F951B67792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47FCE-781C-4FF7-80BB-DEC2AD4DF8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17404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8B55D-869C-439E-8A41-87E6CEBAFF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CD44DF8-A09F-437B-A8A7-A4A1481760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D7708B3-C5B5-49F1-8619-EA16990728D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34F406F-18A0-4B37-BAB3-68DC0D22385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EA032A4-EBE3-471C-BD2E-BC5B2862EFF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A3B9AA4-AAA0-45DB-B4A7-4C732C3CD5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2A9FB-25A4-4FEB-924F-92EC70E5D8D5}" type="datetimeFigureOut">
              <a:rPr lang="en-US" smtClean="0"/>
              <a:t>8/19/2024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1BA49FB-44A6-4096-BC3A-989489D0AE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BCA0A5D-4405-4476-BA34-2DB523ABD8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47FCE-781C-4FF7-80BB-DEC2AD4DF8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61357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1BBBB3-10A0-4DD9-8123-23E9DF3BB0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9EF5443-8443-428E-9A6C-73710D47B8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2A9FB-25A4-4FEB-924F-92EC70E5D8D5}" type="datetimeFigureOut">
              <a:rPr lang="en-US" smtClean="0"/>
              <a:t>8/19/2024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DB8517C-D0A9-433C-9E31-442D8E1EFA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79BCC85-7B43-4C0E-9672-11A40F19F9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47FCE-781C-4FF7-80BB-DEC2AD4DF8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32496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CE405A6-A755-475D-BAC9-2C33D0212E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2A9FB-25A4-4FEB-924F-92EC70E5D8D5}" type="datetimeFigureOut">
              <a:rPr lang="en-US" smtClean="0"/>
              <a:t>8/19/2024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60B9A7F-5A70-4CD3-A9CE-A26D923926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74B9F2D-9D09-419D-8E1D-3322D09A88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47FCE-781C-4FF7-80BB-DEC2AD4DF8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47083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C26374-85C1-4FE5-A481-6BD8FE6D6D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FF910D-9A35-44DB-BC6C-94A04AC234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4E28EB2-9A04-4CFE-8937-62AD1843043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133F50F-6248-4763-AB68-9EFA5A1810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2A9FB-25A4-4FEB-924F-92EC70E5D8D5}" type="datetimeFigureOut">
              <a:rPr lang="en-US" smtClean="0"/>
              <a:t>8/19/2024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CF12380-3AF8-49C7-8D5E-70CE16290B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7DA6A23-E772-4176-B655-52D94A6948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47FCE-781C-4FF7-80BB-DEC2AD4DF8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64176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FE68CE-AAC8-4614-97A3-3123DE19F9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C38CCAC-EA20-4ABE-BCCD-F3D9C511A8E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622C1C0-2184-433D-8658-48C05A26FD6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9F52A7D-F49C-425F-B876-BADC7DB074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2A9FB-25A4-4FEB-924F-92EC70E5D8D5}" type="datetimeFigureOut">
              <a:rPr lang="en-US" smtClean="0"/>
              <a:t>8/19/2024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B19D963-0569-45CC-965C-01F510C116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02FC116-8CF4-4434-80C6-7A64B35461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47FCE-781C-4FF7-80BB-DEC2AD4DF8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10955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84DA266-9640-4E84-BBA5-BE7547F66E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188CC3D-D7FB-4909-9FA1-2D03BE8B50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6E7A40-0D63-446D-A5D6-E9A1BB1BC42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A2A9FB-25A4-4FEB-924F-92EC70E5D8D5}" type="datetimeFigureOut">
              <a:rPr lang="en-US" smtClean="0"/>
              <a:t>8/19/2024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C7EB78-0F97-448A-B0FF-EF925710056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C4AF09-CF94-47CF-A5BE-F0AD5174D9D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947FCE-781C-4FF7-80BB-DEC2AD4DF8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32222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7F5A12-56D7-4343-8A86-12D2B70C16B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43460F5-443F-41DE-8209-91395D7E60D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4D0DE71-0DD3-4F9E-9476-3A5B657E4AB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42414" y="380574"/>
            <a:ext cx="9107171" cy="60968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79339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Si, Amber</dc:creator>
  <cp:lastModifiedBy>Si, Amber</cp:lastModifiedBy>
  <cp:revision>1</cp:revision>
  <dcterms:created xsi:type="dcterms:W3CDTF">2024-08-19T10:21:10Z</dcterms:created>
  <dcterms:modified xsi:type="dcterms:W3CDTF">2024-08-19T10:21:49Z</dcterms:modified>
</cp:coreProperties>
</file>