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8"/>
  </p:notesMasterIdLst>
  <p:handoutMasterIdLst>
    <p:handoutMasterId r:id="rId9"/>
  </p:handoutMasterIdLst>
  <p:sldIdLst>
    <p:sldId id="272" r:id="rId2"/>
    <p:sldId id="259" r:id="rId3"/>
    <p:sldId id="260" r:id="rId4"/>
    <p:sldId id="261" r:id="rId5"/>
    <p:sldId id="273" r:id="rId6"/>
    <p:sldId id="274" r:id="rId7"/>
  </p:sldIdLst>
  <p:sldSz cx="9144000" cy="5143500" type="screen16x9"/>
  <p:notesSz cx="9296400" cy="14770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380895" algn="l" rtl="0" fontAlgn="base">
      <a:spcBef>
        <a:spcPct val="0"/>
      </a:spcBef>
      <a:spcAft>
        <a:spcPct val="0"/>
      </a:spcAft>
      <a:defRPr kern="1200">
        <a:solidFill>
          <a:schemeClr val="tx1"/>
        </a:solidFill>
        <a:latin typeface="Arial" charset="0"/>
        <a:ea typeface="+mn-ea"/>
        <a:cs typeface="+mn-cs"/>
      </a:defRPr>
    </a:lvl2pPr>
    <a:lvl3pPr marL="761790" algn="l" rtl="0" fontAlgn="base">
      <a:spcBef>
        <a:spcPct val="0"/>
      </a:spcBef>
      <a:spcAft>
        <a:spcPct val="0"/>
      </a:spcAft>
      <a:defRPr kern="1200">
        <a:solidFill>
          <a:schemeClr val="tx1"/>
        </a:solidFill>
        <a:latin typeface="Arial" charset="0"/>
        <a:ea typeface="+mn-ea"/>
        <a:cs typeface="+mn-cs"/>
      </a:defRPr>
    </a:lvl3pPr>
    <a:lvl4pPr marL="1142683" algn="l" rtl="0" fontAlgn="base">
      <a:spcBef>
        <a:spcPct val="0"/>
      </a:spcBef>
      <a:spcAft>
        <a:spcPct val="0"/>
      </a:spcAft>
      <a:defRPr kern="1200">
        <a:solidFill>
          <a:schemeClr val="tx1"/>
        </a:solidFill>
        <a:latin typeface="Arial" charset="0"/>
        <a:ea typeface="+mn-ea"/>
        <a:cs typeface="+mn-cs"/>
      </a:defRPr>
    </a:lvl4pPr>
    <a:lvl5pPr marL="1523573" algn="l" rtl="0" fontAlgn="base">
      <a:spcBef>
        <a:spcPct val="0"/>
      </a:spcBef>
      <a:spcAft>
        <a:spcPct val="0"/>
      </a:spcAft>
      <a:defRPr kern="1200">
        <a:solidFill>
          <a:schemeClr val="tx1"/>
        </a:solidFill>
        <a:latin typeface="Arial" charset="0"/>
        <a:ea typeface="+mn-ea"/>
        <a:cs typeface="+mn-cs"/>
      </a:defRPr>
    </a:lvl5pPr>
    <a:lvl6pPr marL="1904467" algn="l" defTabSz="761790" rtl="0" eaLnBrk="1" latinLnBrk="0" hangingPunct="1">
      <a:defRPr kern="1200">
        <a:solidFill>
          <a:schemeClr val="tx1"/>
        </a:solidFill>
        <a:latin typeface="Arial" charset="0"/>
        <a:ea typeface="+mn-ea"/>
        <a:cs typeface="+mn-cs"/>
      </a:defRPr>
    </a:lvl6pPr>
    <a:lvl7pPr marL="2285362" algn="l" defTabSz="761790" rtl="0" eaLnBrk="1" latinLnBrk="0" hangingPunct="1">
      <a:defRPr kern="1200">
        <a:solidFill>
          <a:schemeClr val="tx1"/>
        </a:solidFill>
        <a:latin typeface="Arial" charset="0"/>
        <a:ea typeface="+mn-ea"/>
        <a:cs typeface="+mn-cs"/>
      </a:defRPr>
    </a:lvl7pPr>
    <a:lvl8pPr marL="2666253" algn="l" defTabSz="761790" rtl="0" eaLnBrk="1" latinLnBrk="0" hangingPunct="1">
      <a:defRPr kern="1200">
        <a:solidFill>
          <a:schemeClr val="tx1"/>
        </a:solidFill>
        <a:latin typeface="Arial" charset="0"/>
        <a:ea typeface="+mn-ea"/>
        <a:cs typeface="+mn-cs"/>
      </a:defRPr>
    </a:lvl8pPr>
    <a:lvl9pPr marL="3047146" algn="l" defTabSz="76179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78">
          <p15:clr>
            <a:srgbClr val="A4A3A4"/>
          </p15:clr>
        </p15:guide>
      </p15:sldGuideLst>
    </p:ext>
    <p:ext uri="{2D200454-40CA-4A62-9FC3-DE9A4176ACB9}">
      <p15:notesGuideLst xmlns:p15="http://schemas.microsoft.com/office/powerpoint/2012/main">
        <p15:guide id="1" orient="horz" pos="4652">
          <p15:clr>
            <a:srgbClr val="A4A3A4"/>
          </p15:clr>
        </p15:guide>
        <p15:guide id="2" pos="29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AAAA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598" autoAdjust="0"/>
  </p:normalViewPr>
  <p:slideViewPr>
    <p:cSldViewPr snapToGrid="0">
      <p:cViewPr varScale="1">
        <p:scale>
          <a:sx n="127" d="100"/>
          <a:sy n="127" d="100"/>
        </p:scale>
        <p:origin x="144" y="882"/>
      </p:cViewPr>
      <p:guideLst>
        <p:guide orient="horz" pos="1620"/>
        <p:guide pos="287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9" d="100"/>
          <a:sy n="49" d="100"/>
        </p:scale>
        <p:origin x="-1512" y="-90"/>
      </p:cViewPr>
      <p:guideLst>
        <p:guide orient="horz" pos="4652"/>
        <p:guide pos="29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2"/>
            <a:ext cx="4027944"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defRPr sz="1800"/>
            </a:lvl1pPr>
          </a:lstStyle>
          <a:p>
            <a:pPr>
              <a:defRPr/>
            </a:pPr>
            <a:endParaRPr lang="en-US"/>
          </a:p>
        </p:txBody>
      </p:sp>
      <p:sp>
        <p:nvSpPr>
          <p:cNvPr id="122883" name="Rectangle 3"/>
          <p:cNvSpPr>
            <a:spLocks noGrp="1" noChangeArrowheads="1"/>
          </p:cNvSpPr>
          <p:nvPr>
            <p:ph type="dt" sz="quarter" idx="1"/>
          </p:nvPr>
        </p:nvSpPr>
        <p:spPr bwMode="auto">
          <a:xfrm>
            <a:off x="5266329" y="2"/>
            <a:ext cx="4027943"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lgn="r">
              <a:defRPr sz="1800"/>
            </a:lvl1pPr>
          </a:lstStyle>
          <a:p>
            <a:pPr>
              <a:defRPr/>
            </a:pPr>
            <a:endParaRPr lang="en-US"/>
          </a:p>
        </p:txBody>
      </p:sp>
      <p:sp>
        <p:nvSpPr>
          <p:cNvPr id="122884" name="Rectangle 4"/>
          <p:cNvSpPr>
            <a:spLocks noGrp="1" noChangeArrowheads="1"/>
          </p:cNvSpPr>
          <p:nvPr>
            <p:ph type="ftr" sz="quarter" idx="2"/>
          </p:nvPr>
        </p:nvSpPr>
        <p:spPr bwMode="auto">
          <a:xfrm>
            <a:off x="0" y="14030071"/>
            <a:ext cx="4027944"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defRPr sz="1800"/>
            </a:lvl1pPr>
          </a:lstStyle>
          <a:p>
            <a:pPr>
              <a:defRPr/>
            </a:pPr>
            <a:endParaRPr lang="en-US"/>
          </a:p>
        </p:txBody>
      </p:sp>
      <p:sp>
        <p:nvSpPr>
          <p:cNvPr id="122885" name="Rectangle 5"/>
          <p:cNvSpPr>
            <a:spLocks noGrp="1" noChangeArrowheads="1"/>
          </p:cNvSpPr>
          <p:nvPr>
            <p:ph type="sldNum" sz="quarter" idx="3"/>
          </p:nvPr>
        </p:nvSpPr>
        <p:spPr bwMode="auto">
          <a:xfrm>
            <a:off x="5266329" y="14030071"/>
            <a:ext cx="4027943"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lgn="r">
              <a:defRPr sz="1800"/>
            </a:lvl1pPr>
          </a:lstStyle>
          <a:p>
            <a:pPr>
              <a:defRPr/>
            </a:pPr>
            <a:fld id="{8D56EAE8-38CB-4EE5-8A34-F5F49B68F2DE}" type="slidenum">
              <a:rPr lang="en-US"/>
              <a:pPr>
                <a:defRPr/>
              </a:pPr>
              <a:t>‹#›</a:t>
            </a:fld>
            <a:endParaRPr lang="en-US"/>
          </a:p>
        </p:txBody>
      </p:sp>
    </p:spTree>
    <p:extLst>
      <p:ext uri="{BB962C8B-B14F-4D97-AF65-F5344CB8AC3E}">
        <p14:creationId xmlns:p14="http://schemas.microsoft.com/office/powerpoint/2010/main" val="3723007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2"/>
            <a:ext cx="4027944"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defRPr sz="1800"/>
            </a:lvl1pPr>
          </a:lstStyle>
          <a:p>
            <a:pPr>
              <a:defRPr/>
            </a:pPr>
            <a:endParaRPr lang="en-US"/>
          </a:p>
        </p:txBody>
      </p:sp>
      <p:sp>
        <p:nvSpPr>
          <p:cNvPr id="121859" name="Rectangle 3"/>
          <p:cNvSpPr>
            <a:spLocks noGrp="1" noChangeArrowheads="1"/>
          </p:cNvSpPr>
          <p:nvPr>
            <p:ph type="dt" idx="1"/>
          </p:nvPr>
        </p:nvSpPr>
        <p:spPr bwMode="auto">
          <a:xfrm>
            <a:off x="5266329" y="2"/>
            <a:ext cx="4027943"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lgn="r">
              <a:defRPr sz="18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274638" y="1108075"/>
            <a:ext cx="9845676" cy="5538788"/>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929854" y="7016308"/>
            <a:ext cx="7436693" cy="6645019"/>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1862" name="Rectangle 6"/>
          <p:cNvSpPr>
            <a:spLocks noGrp="1" noChangeArrowheads="1"/>
          </p:cNvSpPr>
          <p:nvPr>
            <p:ph type="ftr" sz="quarter" idx="4"/>
          </p:nvPr>
        </p:nvSpPr>
        <p:spPr bwMode="auto">
          <a:xfrm>
            <a:off x="0" y="14030071"/>
            <a:ext cx="4027944"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defRPr sz="1800"/>
            </a:lvl1pPr>
          </a:lstStyle>
          <a:p>
            <a:pPr>
              <a:defRPr/>
            </a:pPr>
            <a:endParaRPr lang="en-US"/>
          </a:p>
        </p:txBody>
      </p:sp>
      <p:sp>
        <p:nvSpPr>
          <p:cNvPr id="121863" name="Rectangle 7"/>
          <p:cNvSpPr>
            <a:spLocks noGrp="1" noChangeArrowheads="1"/>
          </p:cNvSpPr>
          <p:nvPr>
            <p:ph type="sldNum" sz="quarter" idx="5"/>
          </p:nvPr>
        </p:nvSpPr>
        <p:spPr bwMode="auto">
          <a:xfrm>
            <a:off x="5266329" y="14030071"/>
            <a:ext cx="4027943"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lgn="r">
              <a:defRPr sz="1800"/>
            </a:lvl1pPr>
          </a:lstStyle>
          <a:p>
            <a:pPr>
              <a:defRPr/>
            </a:pPr>
            <a:fld id="{BED2394B-E06C-4DC9-BCC2-551C3DED9AAD}" type="slidenum">
              <a:rPr lang="en-US"/>
              <a:pPr>
                <a:defRPr/>
              </a:pPr>
              <a:t>‹#›</a:t>
            </a:fld>
            <a:endParaRPr lang="en-US"/>
          </a:p>
        </p:txBody>
      </p:sp>
    </p:spTree>
    <p:extLst>
      <p:ext uri="{BB962C8B-B14F-4D97-AF65-F5344CB8AC3E}">
        <p14:creationId xmlns:p14="http://schemas.microsoft.com/office/powerpoint/2010/main" val="3747035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380895" algn="l" rtl="0" eaLnBrk="0" fontAlgn="base" hangingPunct="0">
      <a:spcBef>
        <a:spcPct val="30000"/>
      </a:spcBef>
      <a:spcAft>
        <a:spcPct val="0"/>
      </a:spcAft>
      <a:defRPr sz="1000" kern="1200">
        <a:solidFill>
          <a:schemeClr val="tx1"/>
        </a:solidFill>
        <a:latin typeface="Arial" charset="0"/>
        <a:ea typeface="+mn-ea"/>
        <a:cs typeface="+mn-cs"/>
      </a:defRPr>
    </a:lvl2pPr>
    <a:lvl3pPr marL="761790" algn="l" rtl="0" eaLnBrk="0" fontAlgn="base" hangingPunct="0">
      <a:spcBef>
        <a:spcPct val="30000"/>
      </a:spcBef>
      <a:spcAft>
        <a:spcPct val="0"/>
      </a:spcAft>
      <a:defRPr sz="1000" kern="1200">
        <a:solidFill>
          <a:schemeClr val="tx1"/>
        </a:solidFill>
        <a:latin typeface="Arial" charset="0"/>
        <a:ea typeface="+mn-ea"/>
        <a:cs typeface="+mn-cs"/>
      </a:defRPr>
    </a:lvl3pPr>
    <a:lvl4pPr marL="1142683" algn="l" rtl="0" eaLnBrk="0" fontAlgn="base" hangingPunct="0">
      <a:spcBef>
        <a:spcPct val="30000"/>
      </a:spcBef>
      <a:spcAft>
        <a:spcPct val="0"/>
      </a:spcAft>
      <a:defRPr sz="1000" kern="1200">
        <a:solidFill>
          <a:schemeClr val="tx1"/>
        </a:solidFill>
        <a:latin typeface="Arial" charset="0"/>
        <a:ea typeface="+mn-ea"/>
        <a:cs typeface="+mn-cs"/>
      </a:defRPr>
    </a:lvl4pPr>
    <a:lvl5pPr marL="1523573" algn="l" rtl="0" eaLnBrk="0" fontAlgn="base" hangingPunct="0">
      <a:spcBef>
        <a:spcPct val="30000"/>
      </a:spcBef>
      <a:spcAft>
        <a:spcPct val="0"/>
      </a:spcAft>
      <a:defRPr sz="1000" kern="1200">
        <a:solidFill>
          <a:schemeClr val="tx1"/>
        </a:solidFill>
        <a:latin typeface="Arial" charset="0"/>
        <a:ea typeface="+mn-ea"/>
        <a:cs typeface="+mn-cs"/>
      </a:defRPr>
    </a:lvl5pPr>
    <a:lvl6pPr marL="1904467" algn="l" defTabSz="761790" rtl="0" eaLnBrk="1" latinLnBrk="0" hangingPunct="1">
      <a:defRPr sz="1000" kern="1200">
        <a:solidFill>
          <a:schemeClr val="tx1"/>
        </a:solidFill>
        <a:latin typeface="+mn-lt"/>
        <a:ea typeface="+mn-ea"/>
        <a:cs typeface="+mn-cs"/>
      </a:defRPr>
    </a:lvl6pPr>
    <a:lvl7pPr marL="2285362" algn="l" defTabSz="761790" rtl="0" eaLnBrk="1" latinLnBrk="0" hangingPunct="1">
      <a:defRPr sz="1000" kern="1200">
        <a:solidFill>
          <a:schemeClr val="tx1"/>
        </a:solidFill>
        <a:latin typeface="+mn-lt"/>
        <a:ea typeface="+mn-ea"/>
        <a:cs typeface="+mn-cs"/>
      </a:defRPr>
    </a:lvl7pPr>
    <a:lvl8pPr marL="2666253" algn="l" defTabSz="761790" rtl="0" eaLnBrk="1" latinLnBrk="0" hangingPunct="1">
      <a:defRPr sz="1000" kern="1200">
        <a:solidFill>
          <a:schemeClr val="tx1"/>
        </a:solidFill>
        <a:latin typeface="+mn-lt"/>
        <a:ea typeface="+mn-ea"/>
        <a:cs typeface="+mn-cs"/>
      </a:defRPr>
    </a:lvl8pPr>
    <a:lvl9pPr marL="3047146" algn="l" defTabSz="761790" rtl="0" eaLnBrk="1" latinLnBrk="0" hangingPunct="1">
      <a:defRPr sz="1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457331"/>
            <a:ext cx="8458200" cy="1102519"/>
          </a:xfrm>
        </p:spPr>
        <p:txBody>
          <a:bodyPr/>
          <a:lstStyle>
            <a:lvl1pPr>
              <a:defRPr sz="3300">
                <a:solidFill>
                  <a:schemeClr val="tx2"/>
                </a:solidFill>
              </a:defRPr>
            </a:lvl1pPr>
          </a:lstStyle>
          <a:p>
            <a:r>
              <a:rPr lang="ja-JP" altLang="en-US"/>
              <a:t>マスター タイトルの書式設定</a:t>
            </a:r>
            <a:endParaRPr lang="en-US" dirty="0"/>
          </a:p>
        </p:txBody>
      </p:sp>
      <p:sp>
        <p:nvSpPr>
          <p:cNvPr id="3075" name="Rectangle 3"/>
          <p:cNvSpPr>
            <a:spLocks noGrp="1" noChangeArrowheads="1"/>
          </p:cNvSpPr>
          <p:nvPr>
            <p:ph type="subTitle" idx="1"/>
          </p:nvPr>
        </p:nvSpPr>
        <p:spPr>
          <a:xfrm>
            <a:off x="342900" y="2774158"/>
            <a:ext cx="8458200" cy="1114425"/>
          </a:xfrm>
          <a:ln/>
        </p:spPr>
        <p:txBody>
          <a:bodyPr/>
          <a:lstStyle>
            <a:lvl1pPr marL="0" indent="0">
              <a:buFontTx/>
              <a:buNone/>
              <a:defRPr b="1"/>
            </a:lvl1pPr>
          </a:lstStyle>
          <a:p>
            <a:r>
              <a:rPr lang="ja-JP" altLang="en-US"/>
              <a:t>マスター サブタイトルの書式設定</a:t>
            </a:r>
            <a:endParaRPr lang="en-US"/>
          </a:p>
        </p:txBody>
      </p:sp>
      <p:sp>
        <p:nvSpPr>
          <p:cNvPr id="7" name="Rectangle 24"/>
          <p:cNvSpPr>
            <a:spLocks noGrp="1" noChangeArrowheads="1"/>
          </p:cNvSpPr>
          <p:nvPr>
            <p:ph type="sldNum" sz="quarter" idx="10"/>
          </p:nvPr>
        </p:nvSpPr>
        <p:spPr>
          <a:xfrm>
            <a:off x="6642100" y="4439927"/>
            <a:ext cx="2133600" cy="154782"/>
          </a:xfrm>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3BA23CF-AA30-4A18-B744-605C3E9DBF07}" type="slidenum">
              <a:rPr kumimoji="0" lang="en-US" sz="7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7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 name="TextBox 1">
            <a:extLst>
              <a:ext uri="{FF2B5EF4-FFF2-40B4-BE49-F238E27FC236}">
                <a16:creationId xmlns:a16="http://schemas.microsoft.com/office/drawing/2014/main" id="{D56687D7-76F0-8040-93B6-084C7529F854}"/>
              </a:ext>
            </a:extLst>
          </p:cNvPr>
          <p:cNvSpPr txBox="1"/>
          <p:nvPr userDrawn="1"/>
        </p:nvSpPr>
        <p:spPr>
          <a:xfrm>
            <a:off x="4705815" y="4780156"/>
            <a:ext cx="184731"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mn-ea"/>
              <a:cs typeface="+mn-cs"/>
            </a:endParaRPr>
          </a:p>
        </p:txBody>
      </p:sp>
      <p:pic>
        <p:nvPicPr>
          <p:cNvPr id="6" name="Picture 27" descr="ti_logo_powerpoint_1_line.png"/>
          <p:cNvPicPr>
            <a:picLocks noChangeAspect="1"/>
          </p:cNvPicPr>
          <p:nvPr userDrawn="1"/>
        </p:nvPicPr>
        <p:blipFill>
          <a:blip r:embed="rId3"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1702473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6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457331"/>
            <a:ext cx="8458200" cy="1102519"/>
          </a:xfrm>
        </p:spPr>
        <p:txBody>
          <a:bodyPr/>
          <a:lstStyle>
            <a:lvl1pPr>
              <a:defRPr sz="3300">
                <a:solidFill>
                  <a:schemeClr val="tx2"/>
                </a:solidFill>
              </a:defRPr>
            </a:lvl1pPr>
          </a:lstStyle>
          <a:p>
            <a:r>
              <a:rPr lang="ja-JP" altLang="en-US"/>
              <a:t>マスター タイトルの書式設定</a:t>
            </a:r>
            <a:endParaRPr lang="en-US" dirty="0"/>
          </a:p>
        </p:txBody>
      </p:sp>
      <p:sp>
        <p:nvSpPr>
          <p:cNvPr id="3075" name="Rectangle 3"/>
          <p:cNvSpPr>
            <a:spLocks noGrp="1" noChangeArrowheads="1"/>
          </p:cNvSpPr>
          <p:nvPr>
            <p:ph type="subTitle" idx="1"/>
          </p:nvPr>
        </p:nvSpPr>
        <p:spPr>
          <a:xfrm>
            <a:off x="342900" y="2774158"/>
            <a:ext cx="8458200" cy="1114425"/>
          </a:xfrm>
          <a:ln/>
        </p:spPr>
        <p:txBody>
          <a:bodyPr/>
          <a:lstStyle>
            <a:lvl1pPr marL="0" indent="0">
              <a:buFontTx/>
              <a:buNone/>
              <a:defRPr b="1"/>
            </a:lvl1pPr>
          </a:lstStyle>
          <a:p>
            <a:r>
              <a:rPr lang="ja-JP" altLang="en-US"/>
              <a:t>マスター サブタイトルの書式設定</a:t>
            </a:r>
            <a:endParaRPr lang="en-US"/>
          </a:p>
        </p:txBody>
      </p:sp>
      <p:sp>
        <p:nvSpPr>
          <p:cNvPr id="5" name="Rectangle 24">
            <a:extLst>
              <a:ext uri="{FF2B5EF4-FFF2-40B4-BE49-F238E27FC236}">
                <a16:creationId xmlns:a16="http://schemas.microsoft.com/office/drawing/2014/main" id="{73F1F293-7B5B-6248-AEF0-BCB7B73543E3}"/>
              </a:ext>
            </a:extLst>
          </p:cNvPr>
          <p:cNvSpPr>
            <a:spLocks noGrp="1" noChangeArrowheads="1"/>
          </p:cNvSpPr>
          <p:nvPr>
            <p:ph type="sldNum" sz="quarter" idx="10"/>
          </p:nvPr>
        </p:nvSpPr>
        <p:spPr>
          <a:xfrm>
            <a:off x="6642100" y="4439927"/>
            <a:ext cx="2133600" cy="154782"/>
          </a:xfrm>
        </p:spPr>
        <p:txBody>
          <a:bodyPr/>
          <a:lstStyle>
            <a:lvl1pPr>
              <a:defRPr/>
            </a:lvl1pPr>
          </a:lstStyle>
          <a:p>
            <a:pPr>
              <a:defRPr/>
            </a:pPr>
            <a:fld id="{03BA23CF-AA30-4A18-B744-605C3E9DBF07}" type="slidenum">
              <a:rPr lang="en-US"/>
              <a:pPr>
                <a:defRPr/>
              </a:pPr>
              <a:t>‹#›</a:t>
            </a:fld>
            <a:endParaRPr lang="en-US"/>
          </a:p>
        </p:txBody>
      </p:sp>
      <p:pic>
        <p:nvPicPr>
          <p:cNvPr id="6" name="Picture 27" descr="ti_logo_powerpoint_1_line.png"/>
          <p:cNvPicPr>
            <a:picLocks noChangeAspect="1"/>
          </p:cNvPicPr>
          <p:nvPr userDrawn="1"/>
        </p:nvPicPr>
        <p:blipFill>
          <a:blip r:embed="rId3"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323066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9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342900" y="2774158"/>
            <a:ext cx="8458200" cy="1114425"/>
          </a:xfrm>
          <a:ln/>
        </p:spPr>
        <p:txBody>
          <a:bodyPr/>
          <a:lstStyle>
            <a:lvl1pPr marL="0" indent="0">
              <a:buFontTx/>
              <a:buNone/>
              <a:defRPr b="1"/>
            </a:lvl1pPr>
          </a:lstStyle>
          <a:p>
            <a:r>
              <a:rPr lang="ja-JP" altLang="en-US"/>
              <a:t>マスター サブタイトルの書式設定</a:t>
            </a:r>
            <a:endParaRPr lang="en-US"/>
          </a:p>
        </p:txBody>
      </p:sp>
      <p:sp>
        <p:nvSpPr>
          <p:cNvPr id="10" name="Rectangle 2"/>
          <p:cNvSpPr>
            <a:spLocks noGrp="1" noChangeArrowheads="1"/>
          </p:cNvSpPr>
          <p:nvPr>
            <p:ph type="ctrTitle"/>
          </p:nvPr>
        </p:nvSpPr>
        <p:spPr>
          <a:xfrm>
            <a:off x="342900" y="1457331"/>
            <a:ext cx="8458200" cy="1102519"/>
          </a:xfrm>
        </p:spPr>
        <p:txBody>
          <a:bodyPr/>
          <a:lstStyle>
            <a:lvl1pPr>
              <a:defRPr sz="3300">
                <a:solidFill>
                  <a:schemeClr val="tx2"/>
                </a:solidFill>
              </a:defRPr>
            </a:lvl1pPr>
          </a:lstStyle>
          <a:p>
            <a:r>
              <a:rPr lang="ja-JP" altLang="en-US"/>
              <a:t>マスター タイトルの書式設定</a:t>
            </a:r>
            <a:endParaRPr lang="en-US" dirty="0"/>
          </a:p>
        </p:txBody>
      </p:sp>
      <p:sp>
        <p:nvSpPr>
          <p:cNvPr id="5" name="Rectangle 24">
            <a:extLst>
              <a:ext uri="{FF2B5EF4-FFF2-40B4-BE49-F238E27FC236}">
                <a16:creationId xmlns:a16="http://schemas.microsoft.com/office/drawing/2014/main" id="{7815B5F2-A5A7-1E49-BC30-BA3F75996177}"/>
              </a:ext>
            </a:extLst>
          </p:cNvPr>
          <p:cNvSpPr>
            <a:spLocks noGrp="1" noChangeArrowheads="1"/>
          </p:cNvSpPr>
          <p:nvPr>
            <p:ph type="sldNum" sz="quarter" idx="10"/>
          </p:nvPr>
        </p:nvSpPr>
        <p:spPr>
          <a:xfrm>
            <a:off x="6642100" y="4439927"/>
            <a:ext cx="2133600" cy="154782"/>
          </a:xfrm>
        </p:spPr>
        <p:txBody>
          <a:bodyPr/>
          <a:lstStyle>
            <a:lvl1pPr>
              <a:defRPr>
                <a:solidFill>
                  <a:schemeClr val="tx1"/>
                </a:solidFill>
              </a:defRPr>
            </a:lvl1pPr>
          </a:lstStyle>
          <a:p>
            <a:pPr>
              <a:defRPr/>
            </a:pPr>
            <a:fld id="{03BA23CF-AA30-4A18-B744-605C3E9DBF07}" type="slidenum">
              <a:rPr lang="en-US" smtClean="0"/>
              <a:pPr>
                <a:defRPr/>
              </a:pPr>
              <a:t>‹#›</a:t>
            </a:fld>
            <a:endParaRPr lang="en-US"/>
          </a:p>
        </p:txBody>
      </p:sp>
      <p:pic>
        <p:nvPicPr>
          <p:cNvPr id="6" name="Picture 27" descr="ti_logo_powerpoint_1_line.png"/>
          <p:cNvPicPr>
            <a:picLocks noChangeAspect="1"/>
          </p:cNvPicPr>
          <p:nvPr userDrawn="1"/>
        </p:nvPicPr>
        <p:blipFill>
          <a:blip r:embed="rId3"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188494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8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457331"/>
            <a:ext cx="8458200" cy="1102519"/>
          </a:xfrm>
        </p:spPr>
        <p:txBody>
          <a:bodyPr/>
          <a:lstStyle>
            <a:lvl1pPr>
              <a:defRPr sz="3300">
                <a:solidFill>
                  <a:schemeClr val="tx2"/>
                </a:solidFill>
              </a:defRPr>
            </a:lvl1pPr>
          </a:lstStyle>
          <a:p>
            <a:r>
              <a:rPr lang="ja-JP" altLang="en-US"/>
              <a:t>マスター タイトルの書式設定</a:t>
            </a:r>
            <a:endParaRPr lang="en-US" dirty="0"/>
          </a:p>
        </p:txBody>
      </p:sp>
      <p:sp>
        <p:nvSpPr>
          <p:cNvPr id="3075" name="Rectangle 3"/>
          <p:cNvSpPr>
            <a:spLocks noGrp="1" noChangeArrowheads="1"/>
          </p:cNvSpPr>
          <p:nvPr>
            <p:ph type="subTitle" idx="1"/>
          </p:nvPr>
        </p:nvSpPr>
        <p:spPr>
          <a:xfrm>
            <a:off x="342900" y="2774158"/>
            <a:ext cx="8458200" cy="1114425"/>
          </a:xfrm>
          <a:ln/>
        </p:spPr>
        <p:txBody>
          <a:bodyPr/>
          <a:lstStyle>
            <a:lvl1pPr marL="0" indent="0">
              <a:buFontTx/>
              <a:buNone/>
              <a:defRPr b="1"/>
            </a:lvl1pPr>
          </a:lstStyle>
          <a:p>
            <a:r>
              <a:rPr lang="ja-JP" altLang="en-US"/>
              <a:t>マスター サブタイトルの書式設定</a:t>
            </a:r>
            <a:endParaRPr lang="en-US"/>
          </a:p>
        </p:txBody>
      </p:sp>
      <p:sp>
        <p:nvSpPr>
          <p:cNvPr id="5" name="Rectangle 24">
            <a:extLst>
              <a:ext uri="{FF2B5EF4-FFF2-40B4-BE49-F238E27FC236}">
                <a16:creationId xmlns:a16="http://schemas.microsoft.com/office/drawing/2014/main" id="{73F1F293-7B5B-6248-AEF0-BCB7B73543E3}"/>
              </a:ext>
            </a:extLst>
          </p:cNvPr>
          <p:cNvSpPr>
            <a:spLocks noGrp="1" noChangeArrowheads="1"/>
          </p:cNvSpPr>
          <p:nvPr>
            <p:ph type="sldNum" sz="quarter" idx="10"/>
          </p:nvPr>
        </p:nvSpPr>
        <p:spPr>
          <a:xfrm>
            <a:off x="6642100" y="4439927"/>
            <a:ext cx="2133600" cy="154782"/>
          </a:xfrm>
        </p:spPr>
        <p:txBody>
          <a:bodyPr/>
          <a:lstStyle>
            <a:lvl1pPr>
              <a:defRPr/>
            </a:lvl1pPr>
          </a:lstStyle>
          <a:p>
            <a:pPr>
              <a:defRPr/>
            </a:pPr>
            <a:fld id="{03BA23CF-AA30-4A18-B744-605C3E9DBF07}" type="slidenum">
              <a:rPr lang="en-US"/>
              <a:pPr>
                <a:defRPr/>
              </a:pPr>
              <a:t>‹#›</a:t>
            </a:fld>
            <a:endParaRPr lang="en-US"/>
          </a:p>
        </p:txBody>
      </p:sp>
      <p:pic>
        <p:nvPicPr>
          <p:cNvPr id="6" name="Picture 5" descr="A picture containing drawing, cup&#10;&#10;Description automatically generated">
            <a:extLst>
              <a:ext uri="{FF2B5EF4-FFF2-40B4-BE49-F238E27FC236}">
                <a16:creationId xmlns:a16="http://schemas.microsoft.com/office/drawing/2014/main" id="{7CC34E39-7310-7442-846F-66689DD005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29868" y="4782676"/>
            <a:ext cx="1563597" cy="191106"/>
          </a:xfrm>
          <a:prstGeom prst="rect">
            <a:avLst/>
          </a:prstGeom>
        </p:spPr>
      </p:pic>
    </p:spTree>
    <p:extLst>
      <p:ext uri="{BB962C8B-B14F-4D97-AF65-F5344CB8AC3E}">
        <p14:creationId xmlns:p14="http://schemas.microsoft.com/office/powerpoint/2010/main" val="2767251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33378" y="786357"/>
            <a:ext cx="8467725" cy="3709449"/>
          </a:xfrm>
        </p:spPr>
        <p:txBody>
          <a:bodyPr/>
          <a:lstStyle>
            <a:lvl1pPr>
              <a:spcBef>
                <a:spcPts val="667"/>
              </a:spcBef>
              <a:defRPr/>
            </a:lvl1pPr>
            <a:lvl3pPr>
              <a:defRPr sz="1500"/>
            </a:lvl3pPr>
            <a:lvl4pPr>
              <a:defRPr sz="1500"/>
            </a:lvl4pPr>
            <a:lvl5pPr>
              <a:defRPr sz="15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2B97888F-6AF7-4263-B69D-592D8C33BAC7}" type="slidenum">
              <a:rPr lang="en-US"/>
              <a:pPr>
                <a:defRPr/>
              </a:pPr>
              <a:t>‹#›</a:t>
            </a:fld>
            <a:endParaRPr lang="en-US"/>
          </a:p>
        </p:txBody>
      </p:sp>
      <p:pic>
        <p:nvPicPr>
          <p:cNvPr id="5" name="Picture 27" descr="ti_logo_powerpoint_1_line.png"/>
          <p:cNvPicPr>
            <a:picLocks noChangeAspect="1"/>
          </p:cNvPicPr>
          <p:nvPr userDrawn="1"/>
        </p:nvPicPr>
        <p:blipFill>
          <a:blip r:embed="rId2"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265434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sz="half" idx="1"/>
          </p:nvPr>
        </p:nvSpPr>
        <p:spPr>
          <a:xfrm>
            <a:off x="333375" y="889398"/>
            <a:ext cx="4157663" cy="35194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700">
                <a:solidFill>
                  <a:schemeClr val="tx1"/>
                </a:solidFill>
                <a:latin typeface="+mn-lt"/>
                <a:ea typeface="+mn-ea"/>
                <a:cs typeface="+mn-cs"/>
              </a:defRPr>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43438" y="889398"/>
            <a:ext cx="4157662" cy="35194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500">
                <a:solidFill>
                  <a:schemeClr val="tx1"/>
                </a:solidFill>
                <a:latin typeface="+mn-lt"/>
                <a:ea typeface="+mn-ea"/>
                <a:cs typeface="+mn-cs"/>
              </a:defRPr>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B53548F6-AAA9-4A8D-A869-511B3DFE3256}" type="slidenum">
              <a:rPr lang="en-US"/>
              <a:pPr>
                <a:defRPr/>
              </a:pPr>
              <a:t>‹#›</a:t>
            </a:fld>
            <a:endParaRPr lang="en-US"/>
          </a:p>
        </p:txBody>
      </p:sp>
      <p:pic>
        <p:nvPicPr>
          <p:cNvPr id="6" name="Picture 27" descr="ti_logo_powerpoint_1_line.png"/>
          <p:cNvPicPr>
            <a:picLocks noChangeAspect="1"/>
          </p:cNvPicPr>
          <p:nvPr userDrawn="1"/>
        </p:nvPicPr>
        <p:blipFill>
          <a:blip r:embed="rId2"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2850988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solidFill>
                  <a:schemeClr val="tx2"/>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000" b="1"/>
            </a:lvl1pPr>
            <a:lvl2pPr marL="380895" indent="0">
              <a:buNone/>
              <a:defRPr sz="1700" b="1"/>
            </a:lvl2pPr>
            <a:lvl3pPr marL="761790" indent="0">
              <a:buNone/>
              <a:defRPr sz="1500" b="1"/>
            </a:lvl3pPr>
            <a:lvl4pPr marL="1142683" indent="0">
              <a:buNone/>
              <a:defRPr sz="1300" b="1"/>
            </a:lvl4pPr>
            <a:lvl5pPr marL="1523573" indent="0">
              <a:buNone/>
              <a:defRPr sz="1300" b="1"/>
            </a:lvl5pPr>
            <a:lvl6pPr marL="1904467" indent="0">
              <a:buNone/>
              <a:defRPr sz="1300" b="1"/>
            </a:lvl6pPr>
            <a:lvl7pPr marL="2285362" indent="0">
              <a:buNone/>
              <a:defRPr sz="1300" b="1"/>
            </a:lvl7pPr>
            <a:lvl8pPr marL="2666253" indent="0">
              <a:buNone/>
              <a:defRPr sz="1300" b="1"/>
            </a:lvl8pPr>
            <a:lvl9pPr marL="3047146" indent="0">
              <a:buNone/>
              <a:defRPr sz="1300" b="1"/>
            </a:lvl9pPr>
          </a:lstStyle>
          <a:p>
            <a:pPr lvl="0"/>
            <a:r>
              <a:rPr lang="ja-JP" altLang="en-US"/>
              <a:t>マスター テキストの書式設定</a:t>
            </a:r>
          </a:p>
        </p:txBody>
      </p:sp>
      <p:sp>
        <p:nvSpPr>
          <p:cNvPr id="4" name="Content Placeholder 3"/>
          <p:cNvSpPr>
            <a:spLocks noGrp="1"/>
          </p:cNvSpPr>
          <p:nvPr>
            <p:ph sz="half" idx="2"/>
          </p:nvPr>
        </p:nvSpPr>
        <p:spPr>
          <a:xfrm>
            <a:off x="457200" y="1631157"/>
            <a:ext cx="4040188" cy="2963466"/>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700" smtClean="0">
                <a:solidFill>
                  <a:schemeClr val="tx1"/>
                </a:solidFill>
                <a:latin typeface="+mn-lt"/>
                <a:ea typeface="+mn-ea"/>
                <a:cs typeface="+mn-cs"/>
              </a:defRPr>
            </a:lvl2pPr>
            <a:lvl3pPr algn="l" rtl="0" eaLnBrk="0" fontAlgn="base" hangingPunct="0">
              <a:spcAft>
                <a:spcPct val="0"/>
              </a:spcAft>
              <a:defRPr lang="en-US" sz="1700" smtClean="0">
                <a:solidFill>
                  <a:schemeClr val="tx1"/>
                </a:solidFill>
                <a:latin typeface="+mn-lt"/>
                <a:ea typeface="+mn-ea"/>
                <a:cs typeface="+mn-cs"/>
              </a:defRPr>
            </a:lvl3pPr>
            <a:lvl4pPr algn="l" rtl="0" eaLnBrk="0" fontAlgn="base" hangingPunct="0">
              <a:spcAft>
                <a:spcPct val="0"/>
              </a:spcAft>
              <a:defRPr lang="en-US" sz="1700" smtClean="0">
                <a:solidFill>
                  <a:schemeClr val="tx1"/>
                </a:solidFill>
                <a:latin typeface="+mn-lt"/>
                <a:ea typeface="+mn-ea"/>
                <a:cs typeface="+mn-cs"/>
              </a:defRPr>
            </a:lvl4pPr>
            <a:lvl5pPr algn="l" rtl="0" eaLnBrk="0" fontAlgn="base" hangingPunct="0">
              <a:spcAft>
                <a:spcPct val="0"/>
              </a:spcAft>
              <a:defRPr lang="en-US" sz="1700">
                <a:solidFill>
                  <a:schemeClr val="tx1"/>
                </a:solidFill>
                <a:latin typeface="+mn-lt"/>
                <a:ea typeface="+mn-ea"/>
                <a:cs typeface="+mn-cs"/>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000" b="1"/>
            </a:lvl1pPr>
            <a:lvl2pPr marL="380895" indent="0">
              <a:buNone/>
              <a:defRPr sz="1700" b="1"/>
            </a:lvl2pPr>
            <a:lvl3pPr marL="761790" indent="0">
              <a:buNone/>
              <a:defRPr sz="1500" b="1"/>
            </a:lvl3pPr>
            <a:lvl4pPr marL="1142683" indent="0">
              <a:buNone/>
              <a:defRPr sz="1300" b="1"/>
            </a:lvl4pPr>
            <a:lvl5pPr marL="1523573" indent="0">
              <a:buNone/>
              <a:defRPr sz="1300" b="1"/>
            </a:lvl5pPr>
            <a:lvl6pPr marL="1904467" indent="0">
              <a:buNone/>
              <a:defRPr sz="1300" b="1"/>
            </a:lvl6pPr>
            <a:lvl7pPr marL="2285362" indent="0">
              <a:buNone/>
              <a:defRPr sz="1300" b="1"/>
            </a:lvl7pPr>
            <a:lvl8pPr marL="2666253" indent="0">
              <a:buNone/>
              <a:defRPr sz="1300" b="1"/>
            </a:lvl8pPr>
            <a:lvl9pPr marL="3047146" indent="0">
              <a:buNone/>
              <a:defRPr sz="1300" b="1"/>
            </a:lvl9pPr>
          </a:lstStyle>
          <a:p>
            <a:pPr lvl="0"/>
            <a:r>
              <a:rPr lang="ja-JP" altLang="en-US"/>
              <a:t>マスター テキストの書式設定</a:t>
            </a:r>
          </a:p>
        </p:txBody>
      </p:sp>
      <p:sp>
        <p:nvSpPr>
          <p:cNvPr id="6" name="Content Placeholder 5"/>
          <p:cNvSpPr>
            <a:spLocks noGrp="1"/>
          </p:cNvSpPr>
          <p:nvPr>
            <p:ph sz="quarter" idx="4"/>
          </p:nvPr>
        </p:nvSpPr>
        <p:spPr>
          <a:xfrm>
            <a:off x="4645028" y="1631157"/>
            <a:ext cx="4041775" cy="2963466"/>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700" smtClean="0">
                <a:solidFill>
                  <a:schemeClr val="tx1"/>
                </a:solidFill>
                <a:latin typeface="+mn-lt"/>
                <a:ea typeface="+mn-ea"/>
                <a:cs typeface="+mn-cs"/>
              </a:defRPr>
            </a:lvl2pPr>
            <a:lvl3pPr algn="l" rtl="0" eaLnBrk="0" fontAlgn="base" hangingPunct="0">
              <a:spcAft>
                <a:spcPct val="0"/>
              </a:spcAft>
              <a:defRPr lang="en-US" sz="1700" smtClean="0">
                <a:solidFill>
                  <a:schemeClr val="tx1"/>
                </a:solidFill>
                <a:latin typeface="+mn-lt"/>
                <a:ea typeface="+mn-ea"/>
                <a:cs typeface="+mn-cs"/>
              </a:defRPr>
            </a:lvl3pPr>
            <a:lvl4pPr algn="l" rtl="0" eaLnBrk="0" fontAlgn="base" hangingPunct="0">
              <a:spcAft>
                <a:spcPct val="0"/>
              </a:spcAft>
              <a:defRPr lang="en-US" sz="1700" smtClean="0">
                <a:solidFill>
                  <a:schemeClr val="tx1"/>
                </a:solidFill>
                <a:latin typeface="+mn-lt"/>
                <a:ea typeface="+mn-ea"/>
                <a:cs typeface="+mn-cs"/>
              </a:defRPr>
            </a:lvl4pPr>
            <a:lvl5pPr algn="l" rtl="0" eaLnBrk="0" fontAlgn="base" hangingPunct="0">
              <a:spcAft>
                <a:spcPct val="0"/>
              </a:spcAft>
              <a:defRPr lang="en-US" sz="1700">
                <a:solidFill>
                  <a:schemeClr val="tx1"/>
                </a:solidFill>
                <a:latin typeface="+mn-lt"/>
                <a:ea typeface="+mn-ea"/>
                <a:cs typeface="+mn-cs"/>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204C35C9-3222-4444-B33E-8AB075BE83C6}" type="slidenum">
              <a:rPr lang="en-US"/>
              <a:pPr>
                <a:defRPr/>
              </a:pPr>
              <a:t>‹#›</a:t>
            </a:fld>
            <a:endParaRPr lang="en-US"/>
          </a:p>
        </p:txBody>
      </p:sp>
      <p:pic>
        <p:nvPicPr>
          <p:cNvPr id="8" name="Picture 27" descr="ti_logo_powerpoint_1_line.png"/>
          <p:cNvPicPr>
            <a:picLocks noChangeAspect="1"/>
          </p:cNvPicPr>
          <p:nvPr userDrawn="1"/>
        </p:nvPicPr>
        <p:blipFill>
          <a:blip r:embed="rId2"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1353773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ja-JP" altLang="en-US"/>
              <a:t>マスター タイトルの書式設定</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D4C52F08-588C-488E-A5AB-DF69250DE862}" type="slidenum">
              <a:rPr lang="en-US"/>
              <a:pPr>
                <a:defRPr/>
              </a:pPr>
              <a:t>‹#›</a:t>
            </a:fld>
            <a:endParaRPr lang="en-US"/>
          </a:p>
        </p:txBody>
      </p:sp>
      <p:pic>
        <p:nvPicPr>
          <p:cNvPr id="4" name="Picture 27" descr="ti_logo_powerpoint_1_line.png"/>
          <p:cNvPicPr>
            <a:picLocks noChangeAspect="1"/>
          </p:cNvPicPr>
          <p:nvPr userDrawn="1"/>
        </p:nvPicPr>
        <p:blipFill>
          <a:blip r:embed="rId2"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2523704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8"/>
          </a:xfrm>
        </p:spPr>
        <p:txBody>
          <a:bodyPr anchor="b"/>
          <a:lstStyle>
            <a:lvl1pPr algn="l">
              <a:defRPr sz="2700" b="1">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575050" y="204788"/>
            <a:ext cx="5111750" cy="4389835"/>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1700" smtClean="0">
                <a:solidFill>
                  <a:schemeClr val="tx1"/>
                </a:solidFill>
                <a:latin typeface="+mn-lt"/>
                <a:ea typeface="+mn-ea"/>
                <a:cs typeface="+mn-cs"/>
              </a:defRPr>
            </a:lvl1pPr>
            <a:lvl2pPr algn="l" rtl="0" eaLnBrk="0" fontAlgn="base" hangingPunct="0">
              <a:spcAft>
                <a:spcPct val="0"/>
              </a:spcAft>
              <a:defRPr lang="en-US" sz="1500" smtClean="0">
                <a:solidFill>
                  <a:schemeClr val="tx1"/>
                </a:solidFill>
                <a:latin typeface="+mn-lt"/>
                <a:ea typeface="+mn-ea"/>
                <a:cs typeface="+mn-cs"/>
              </a:defRPr>
            </a:lvl2pPr>
            <a:lvl3pPr algn="l" rtl="0" eaLnBrk="0" fontAlgn="base" hangingPunct="0">
              <a:spcAft>
                <a:spcPct val="0"/>
              </a:spcAft>
              <a:defRPr lang="en-US" sz="1500" smtClean="0">
                <a:solidFill>
                  <a:schemeClr val="tx1"/>
                </a:solidFill>
                <a:latin typeface="+mn-lt"/>
                <a:ea typeface="+mn-ea"/>
                <a:cs typeface="+mn-cs"/>
              </a:defRPr>
            </a:lvl3pPr>
            <a:lvl4pPr algn="l" rtl="0" eaLnBrk="0" fontAlgn="base" hangingPunct="0">
              <a:spcAft>
                <a:spcPct val="0"/>
              </a:spcAft>
              <a:defRPr lang="en-US" sz="1500" smtClean="0">
                <a:solidFill>
                  <a:schemeClr val="tx1"/>
                </a:solidFill>
                <a:latin typeface="+mn-lt"/>
                <a:ea typeface="+mn-ea"/>
                <a:cs typeface="+mn-cs"/>
              </a:defRPr>
            </a:lvl4pPr>
            <a:lvl5pPr algn="l" rtl="0" eaLnBrk="0" fontAlgn="base" hangingPunct="0">
              <a:spcAft>
                <a:spcPct val="0"/>
              </a:spcAft>
              <a:defRPr lang="en-US" sz="1500">
                <a:solidFill>
                  <a:schemeClr val="tx1"/>
                </a:solidFill>
                <a:latin typeface="+mn-lt"/>
                <a:ea typeface="+mn-ea"/>
                <a:cs typeface="+mn-cs"/>
              </a:defRPr>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1076325"/>
            <a:ext cx="3008313" cy="3518298"/>
          </a:xfrm>
        </p:spPr>
        <p:txBody>
          <a:bodyPr/>
          <a:lstStyle>
            <a:lvl1pPr marL="0" indent="0">
              <a:buNone/>
              <a:defRPr sz="1700"/>
            </a:lvl1pPr>
            <a:lvl2pPr marL="380895" indent="0">
              <a:buNone/>
              <a:defRPr sz="1000"/>
            </a:lvl2pPr>
            <a:lvl3pPr marL="761790" indent="0">
              <a:buNone/>
              <a:defRPr sz="800"/>
            </a:lvl3pPr>
            <a:lvl4pPr marL="1142683" indent="0">
              <a:buNone/>
              <a:defRPr sz="700"/>
            </a:lvl4pPr>
            <a:lvl5pPr marL="1523573" indent="0">
              <a:buNone/>
              <a:defRPr sz="700"/>
            </a:lvl5pPr>
            <a:lvl6pPr marL="1904467" indent="0">
              <a:buNone/>
              <a:defRPr sz="700"/>
            </a:lvl6pPr>
            <a:lvl7pPr marL="2285362" indent="0">
              <a:buNone/>
              <a:defRPr sz="700"/>
            </a:lvl7pPr>
            <a:lvl8pPr marL="2666253" indent="0">
              <a:buNone/>
              <a:defRPr sz="700"/>
            </a:lvl8pPr>
            <a:lvl9pPr marL="3047146" indent="0">
              <a:buNone/>
              <a:defRPr sz="700"/>
            </a:lvl9pPr>
          </a:lstStyle>
          <a:p>
            <a:pPr lvl="0"/>
            <a:r>
              <a:rPr lang="ja-JP" altLang="en-US"/>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D9B97EEC-B5BC-42C5-B73F-31CC660D4D8A}" type="slidenum">
              <a:rPr lang="en-US"/>
              <a:pPr>
                <a:defRPr/>
              </a:pPr>
              <a:t>‹#›</a:t>
            </a:fld>
            <a:endParaRPr lang="en-US"/>
          </a:p>
        </p:txBody>
      </p:sp>
      <p:pic>
        <p:nvPicPr>
          <p:cNvPr id="6" name="Picture 27" descr="ti_logo_powerpoint_1_line.png"/>
          <p:cNvPicPr>
            <a:picLocks noChangeAspect="1"/>
          </p:cNvPicPr>
          <p:nvPr userDrawn="1"/>
        </p:nvPicPr>
        <p:blipFill>
          <a:blip r:embed="rId2" cstate="print"/>
          <a:srcRect/>
          <a:stretch>
            <a:fillRect/>
          </a:stretch>
        </p:blipFill>
        <p:spPr bwMode="auto">
          <a:xfrm>
            <a:off x="7329362" y="4782264"/>
            <a:ext cx="1562364" cy="193146"/>
          </a:xfrm>
          <a:prstGeom prst="rect">
            <a:avLst/>
          </a:prstGeom>
          <a:noFill/>
          <a:ln w="9525">
            <a:noFill/>
            <a:miter lim="800000"/>
            <a:headEnd/>
            <a:tailEnd/>
          </a:ln>
        </p:spPr>
      </p:pic>
    </p:spTree>
    <p:extLst>
      <p:ext uri="{BB962C8B-B14F-4D97-AF65-F5344CB8AC3E}">
        <p14:creationId xmlns:p14="http://schemas.microsoft.com/office/powerpoint/2010/main" val="42726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1775" y="107163"/>
            <a:ext cx="8458200" cy="610791"/>
          </a:xfrm>
          <a:prstGeom prst="rect">
            <a:avLst/>
          </a:prstGeom>
          <a:noFill/>
          <a:ln w="9525">
            <a:noFill/>
            <a:miter lim="800000"/>
            <a:headEnd/>
            <a:tailEnd/>
          </a:ln>
        </p:spPr>
        <p:txBody>
          <a:bodyPr vert="horz" wrap="square" lIns="76179" tIns="38088" rIns="76179" bIns="38088" numCol="1" anchor="ctr" anchorCtr="0" compatLnSpc="1">
            <a:prstTxWarp prst="textNoShape">
              <a:avLst/>
            </a:prstTxWarp>
          </a:bodyPr>
          <a:lstStyle/>
          <a:p>
            <a:pPr lvl="0"/>
            <a:r>
              <a:rPr lang="ja-JP" altLang="en-US"/>
              <a:t>マスター タイトルの書式設定</a:t>
            </a:r>
            <a:endParaRPr lang="en-US" dirty="0"/>
          </a:p>
        </p:txBody>
      </p:sp>
      <p:sp>
        <p:nvSpPr>
          <p:cNvPr id="1027" name="Rectangle 3"/>
          <p:cNvSpPr>
            <a:spLocks noGrp="1" noChangeArrowheads="1"/>
          </p:cNvSpPr>
          <p:nvPr>
            <p:ph type="body" idx="1"/>
          </p:nvPr>
        </p:nvSpPr>
        <p:spPr bwMode="auto">
          <a:xfrm>
            <a:off x="333378" y="794149"/>
            <a:ext cx="8467725" cy="3701653"/>
          </a:xfrm>
          <a:prstGeom prst="rect">
            <a:avLst/>
          </a:prstGeom>
          <a:noFill/>
          <a:ln w="9525" algn="ctr">
            <a:noFill/>
            <a:miter lim="800000"/>
            <a:headEnd/>
            <a:tailEnd/>
          </a:ln>
        </p:spPr>
        <p:txBody>
          <a:bodyPr vert="horz" wrap="square" lIns="76179" tIns="38088" rIns="76179" bIns="38088"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30" name="Rectangle 6"/>
          <p:cNvSpPr>
            <a:spLocks noGrp="1" noChangeArrowheads="1"/>
          </p:cNvSpPr>
          <p:nvPr>
            <p:ph type="sldNum" sz="quarter" idx="4"/>
          </p:nvPr>
        </p:nvSpPr>
        <p:spPr bwMode="auto">
          <a:xfrm>
            <a:off x="6667503" y="4442792"/>
            <a:ext cx="2133600" cy="154782"/>
          </a:xfrm>
          <a:prstGeom prst="rect">
            <a:avLst/>
          </a:prstGeom>
          <a:noFill/>
          <a:ln w="9525">
            <a:noFill/>
            <a:miter lim="800000"/>
            <a:headEnd/>
            <a:tailEnd/>
          </a:ln>
          <a:effectLst/>
        </p:spPr>
        <p:txBody>
          <a:bodyPr vert="horz" wrap="square" lIns="76179" tIns="38088" rIns="76179" bIns="38088" numCol="1" anchor="t" anchorCtr="0" compatLnSpc="1">
            <a:prstTxWarp prst="textNoShape">
              <a:avLst/>
            </a:prstTxWarp>
          </a:bodyPr>
          <a:lstStyle>
            <a:lvl1pPr algn="r">
              <a:defRPr sz="7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6C70261-DCF8-4A97-9502-E8EEF2364CDE}" type="slidenum">
              <a:rPr kumimoji="0" lang="en-US" sz="7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700" b="0" i="0" u="none" strike="noStrike" kern="1200" cap="none" spc="0" normalizeH="0" baseline="0" noProof="0">
              <a:ln>
                <a:noFill/>
              </a:ln>
              <a:solidFill>
                <a:srgbClr val="000000"/>
              </a:solidFill>
              <a:effectLst/>
              <a:uLnTx/>
              <a:uFillTx/>
              <a:latin typeface="Arial" charset="0"/>
              <a:ea typeface="+mn-ea"/>
              <a:cs typeface="+mn-cs"/>
            </a:endParaRPr>
          </a:p>
        </p:txBody>
      </p:sp>
      <p:cxnSp>
        <p:nvCxnSpPr>
          <p:cNvPr id="3" name="Straight Connector 2">
            <a:extLst>
              <a:ext uri="{FF2B5EF4-FFF2-40B4-BE49-F238E27FC236}">
                <a16:creationId xmlns:a16="http://schemas.microsoft.com/office/drawing/2014/main" id="{92663C74-62AB-B64B-BCBB-0866ABE6E2D3}"/>
              </a:ext>
            </a:extLst>
          </p:cNvPr>
          <p:cNvCxnSpPr>
            <a:cxnSpLocks/>
          </p:cNvCxnSpPr>
          <p:nvPr userDrawn="1"/>
        </p:nvCxnSpPr>
        <p:spPr>
          <a:xfrm>
            <a:off x="0" y="4656947"/>
            <a:ext cx="892889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6377819"/>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Lst>
  <p:hf hdr="0" ftr="0" dt="0"/>
  <p:txStyles>
    <p:titleStyle>
      <a:lvl1pPr algn="l" rtl="0" eaLnBrk="1" fontAlgn="base" hangingPunct="1">
        <a:lnSpc>
          <a:spcPct val="85000"/>
        </a:lnSpc>
        <a:spcBef>
          <a:spcPct val="0"/>
        </a:spcBef>
        <a:spcAft>
          <a:spcPct val="0"/>
        </a:spcAft>
        <a:defRPr kumimoji="1" sz="2700" b="1">
          <a:solidFill>
            <a:schemeClr val="tx2"/>
          </a:solidFill>
          <a:latin typeface="+mj-lt"/>
          <a:ea typeface="+mj-ea"/>
          <a:cs typeface="+mj-cs"/>
        </a:defRPr>
      </a:lvl1pPr>
      <a:lvl2pPr algn="l" rtl="0" eaLnBrk="1" fontAlgn="base" hangingPunct="1">
        <a:lnSpc>
          <a:spcPct val="85000"/>
        </a:lnSpc>
        <a:spcBef>
          <a:spcPct val="0"/>
        </a:spcBef>
        <a:spcAft>
          <a:spcPct val="0"/>
        </a:spcAft>
        <a:defRPr kumimoji="1" sz="2700" b="1">
          <a:solidFill>
            <a:schemeClr val="tx2"/>
          </a:solidFill>
          <a:latin typeface="Arial" charset="0"/>
        </a:defRPr>
      </a:lvl2pPr>
      <a:lvl3pPr algn="l" rtl="0" eaLnBrk="1" fontAlgn="base" hangingPunct="1">
        <a:lnSpc>
          <a:spcPct val="85000"/>
        </a:lnSpc>
        <a:spcBef>
          <a:spcPct val="0"/>
        </a:spcBef>
        <a:spcAft>
          <a:spcPct val="0"/>
        </a:spcAft>
        <a:defRPr kumimoji="1" sz="2700" b="1">
          <a:solidFill>
            <a:schemeClr val="tx2"/>
          </a:solidFill>
          <a:latin typeface="Arial" charset="0"/>
        </a:defRPr>
      </a:lvl3pPr>
      <a:lvl4pPr algn="l" rtl="0" eaLnBrk="1" fontAlgn="base" hangingPunct="1">
        <a:lnSpc>
          <a:spcPct val="85000"/>
        </a:lnSpc>
        <a:spcBef>
          <a:spcPct val="0"/>
        </a:spcBef>
        <a:spcAft>
          <a:spcPct val="0"/>
        </a:spcAft>
        <a:defRPr kumimoji="1" sz="2700" b="1">
          <a:solidFill>
            <a:schemeClr val="tx2"/>
          </a:solidFill>
          <a:latin typeface="Arial" charset="0"/>
        </a:defRPr>
      </a:lvl4pPr>
      <a:lvl5pPr algn="l" rtl="0" eaLnBrk="1" fontAlgn="base" hangingPunct="1">
        <a:lnSpc>
          <a:spcPct val="85000"/>
        </a:lnSpc>
        <a:spcBef>
          <a:spcPct val="0"/>
        </a:spcBef>
        <a:spcAft>
          <a:spcPct val="0"/>
        </a:spcAft>
        <a:defRPr kumimoji="1" sz="2700" b="1">
          <a:solidFill>
            <a:schemeClr val="tx2"/>
          </a:solidFill>
          <a:latin typeface="Arial" charset="0"/>
        </a:defRPr>
      </a:lvl5pPr>
      <a:lvl6pPr marL="380895" algn="l" rtl="0" eaLnBrk="1" fontAlgn="base" hangingPunct="1">
        <a:lnSpc>
          <a:spcPct val="85000"/>
        </a:lnSpc>
        <a:spcBef>
          <a:spcPct val="0"/>
        </a:spcBef>
        <a:spcAft>
          <a:spcPct val="0"/>
        </a:spcAft>
        <a:defRPr kumimoji="1" sz="2700" b="1">
          <a:solidFill>
            <a:srgbClr val="FF0000"/>
          </a:solidFill>
          <a:latin typeface="Arial" charset="0"/>
        </a:defRPr>
      </a:lvl6pPr>
      <a:lvl7pPr marL="761790" algn="l" rtl="0" eaLnBrk="1" fontAlgn="base" hangingPunct="1">
        <a:lnSpc>
          <a:spcPct val="85000"/>
        </a:lnSpc>
        <a:spcBef>
          <a:spcPct val="0"/>
        </a:spcBef>
        <a:spcAft>
          <a:spcPct val="0"/>
        </a:spcAft>
        <a:defRPr kumimoji="1" sz="2700" b="1">
          <a:solidFill>
            <a:srgbClr val="FF0000"/>
          </a:solidFill>
          <a:latin typeface="Arial" charset="0"/>
        </a:defRPr>
      </a:lvl7pPr>
      <a:lvl8pPr marL="1142683" algn="l" rtl="0" eaLnBrk="1" fontAlgn="base" hangingPunct="1">
        <a:lnSpc>
          <a:spcPct val="85000"/>
        </a:lnSpc>
        <a:spcBef>
          <a:spcPct val="0"/>
        </a:spcBef>
        <a:spcAft>
          <a:spcPct val="0"/>
        </a:spcAft>
        <a:defRPr kumimoji="1" sz="2700" b="1">
          <a:solidFill>
            <a:srgbClr val="FF0000"/>
          </a:solidFill>
          <a:latin typeface="Arial" charset="0"/>
        </a:defRPr>
      </a:lvl8pPr>
      <a:lvl9pPr marL="1523573" algn="l" rtl="0" eaLnBrk="1" fontAlgn="base" hangingPunct="1">
        <a:lnSpc>
          <a:spcPct val="85000"/>
        </a:lnSpc>
        <a:spcBef>
          <a:spcPct val="0"/>
        </a:spcBef>
        <a:spcAft>
          <a:spcPct val="0"/>
        </a:spcAft>
        <a:defRPr kumimoji="1" sz="2700" b="1">
          <a:solidFill>
            <a:srgbClr val="FF0000"/>
          </a:solidFill>
          <a:latin typeface="Arial" charset="0"/>
        </a:defRPr>
      </a:lvl9pPr>
    </p:titleStyle>
    <p:bodyStyle>
      <a:lvl1pPr marL="189124" indent="-189124" algn="l" rtl="0" eaLnBrk="1" fontAlgn="base" hangingPunct="1">
        <a:spcBef>
          <a:spcPts val="667"/>
        </a:spcBef>
        <a:spcAft>
          <a:spcPct val="0"/>
        </a:spcAft>
        <a:buChar char="•"/>
        <a:defRPr kumimoji="1" sz="1800">
          <a:solidFill>
            <a:schemeClr val="tx1"/>
          </a:solidFill>
          <a:latin typeface="+mn-lt"/>
          <a:ea typeface="+mn-ea"/>
          <a:cs typeface="+mn-cs"/>
        </a:defRPr>
      </a:lvl1pPr>
      <a:lvl2pPr marL="478763" indent="-194416" algn="l" rtl="0" eaLnBrk="1" fontAlgn="base" hangingPunct="1">
        <a:spcBef>
          <a:spcPct val="20000"/>
        </a:spcBef>
        <a:spcAft>
          <a:spcPct val="0"/>
        </a:spcAft>
        <a:buChar char="–"/>
        <a:defRPr kumimoji="1" sz="1600">
          <a:solidFill>
            <a:schemeClr val="tx1"/>
          </a:solidFill>
          <a:latin typeface="+mn-lt"/>
        </a:defRPr>
      </a:lvl2pPr>
      <a:lvl3pPr marL="711530" indent="-137548" algn="l" rtl="0" eaLnBrk="1" fontAlgn="base" hangingPunct="1">
        <a:spcBef>
          <a:spcPct val="15000"/>
        </a:spcBef>
        <a:spcAft>
          <a:spcPct val="0"/>
        </a:spcAft>
        <a:buChar char="•"/>
        <a:defRPr kumimoji="1" sz="1600">
          <a:solidFill>
            <a:schemeClr val="tx1"/>
          </a:solidFill>
          <a:latin typeface="+mn-lt"/>
        </a:defRPr>
      </a:lvl3pPr>
      <a:lvl4pPr marL="1001168" indent="-194416" algn="l" rtl="0" eaLnBrk="1" fontAlgn="base" hangingPunct="1">
        <a:spcBef>
          <a:spcPct val="5000"/>
        </a:spcBef>
        <a:spcAft>
          <a:spcPct val="0"/>
        </a:spcAft>
        <a:buChar char="–"/>
        <a:defRPr kumimoji="1" sz="1600">
          <a:solidFill>
            <a:schemeClr val="tx1"/>
          </a:solidFill>
          <a:latin typeface="+mn-lt"/>
        </a:defRPr>
      </a:lvl4pPr>
      <a:lvl5pPr marL="1240546" indent="-144163" algn="l" rtl="0" eaLnBrk="1" fontAlgn="base" hangingPunct="1">
        <a:spcBef>
          <a:spcPct val="0"/>
        </a:spcBef>
        <a:spcAft>
          <a:spcPct val="0"/>
        </a:spcAft>
        <a:buChar char="»"/>
        <a:defRPr kumimoji="1" sz="1600">
          <a:solidFill>
            <a:schemeClr val="tx1"/>
          </a:solidFill>
          <a:latin typeface="+mn-lt"/>
        </a:defRPr>
      </a:lvl5pPr>
      <a:lvl6pPr marL="1621441" indent="-144163" algn="l" rtl="0" eaLnBrk="1" fontAlgn="base" hangingPunct="1">
        <a:spcBef>
          <a:spcPct val="0"/>
        </a:spcBef>
        <a:spcAft>
          <a:spcPct val="0"/>
        </a:spcAft>
        <a:buChar char="»"/>
        <a:defRPr kumimoji="1" sz="1300">
          <a:solidFill>
            <a:schemeClr val="tx1"/>
          </a:solidFill>
          <a:latin typeface="+mn-lt"/>
        </a:defRPr>
      </a:lvl6pPr>
      <a:lvl7pPr marL="2002336" indent="-144163" algn="l" rtl="0" eaLnBrk="1" fontAlgn="base" hangingPunct="1">
        <a:spcBef>
          <a:spcPct val="0"/>
        </a:spcBef>
        <a:spcAft>
          <a:spcPct val="0"/>
        </a:spcAft>
        <a:buChar char="»"/>
        <a:defRPr kumimoji="1" sz="1300">
          <a:solidFill>
            <a:schemeClr val="tx1"/>
          </a:solidFill>
          <a:latin typeface="+mn-lt"/>
        </a:defRPr>
      </a:lvl7pPr>
      <a:lvl8pPr marL="2383230" indent="-144163" algn="l" rtl="0" eaLnBrk="1" fontAlgn="base" hangingPunct="1">
        <a:spcBef>
          <a:spcPct val="0"/>
        </a:spcBef>
        <a:spcAft>
          <a:spcPct val="0"/>
        </a:spcAft>
        <a:buChar char="»"/>
        <a:defRPr kumimoji="1" sz="1300">
          <a:solidFill>
            <a:schemeClr val="tx1"/>
          </a:solidFill>
          <a:latin typeface="+mn-lt"/>
        </a:defRPr>
      </a:lvl8pPr>
      <a:lvl9pPr marL="2764124" indent="-144163" algn="l" rtl="0" eaLnBrk="1" fontAlgn="base" hangingPunct="1">
        <a:spcBef>
          <a:spcPct val="0"/>
        </a:spcBef>
        <a:spcAft>
          <a:spcPct val="0"/>
        </a:spcAft>
        <a:buChar char="»"/>
        <a:defRPr kumimoji="1" sz="1300">
          <a:solidFill>
            <a:schemeClr val="tx1"/>
          </a:solidFill>
          <a:latin typeface="+mn-lt"/>
        </a:defRPr>
      </a:lvl9pPr>
    </p:bodyStyle>
    <p:otherStyle>
      <a:defPPr>
        <a:defRPr lang="en-US"/>
      </a:defPPr>
      <a:lvl1pPr marL="0" algn="l" defTabSz="761790" rtl="0" eaLnBrk="1" latinLnBrk="0" hangingPunct="1">
        <a:defRPr kumimoji="1" sz="1500" kern="1200">
          <a:solidFill>
            <a:schemeClr val="tx1"/>
          </a:solidFill>
          <a:latin typeface="+mn-lt"/>
          <a:ea typeface="+mn-ea"/>
          <a:cs typeface="+mn-cs"/>
        </a:defRPr>
      </a:lvl1pPr>
      <a:lvl2pPr marL="380895" algn="l" defTabSz="761790" rtl="0" eaLnBrk="1" latinLnBrk="0" hangingPunct="1">
        <a:defRPr kumimoji="1" sz="1500" kern="1200">
          <a:solidFill>
            <a:schemeClr val="tx1"/>
          </a:solidFill>
          <a:latin typeface="+mn-lt"/>
          <a:ea typeface="+mn-ea"/>
          <a:cs typeface="+mn-cs"/>
        </a:defRPr>
      </a:lvl2pPr>
      <a:lvl3pPr marL="761790" algn="l" defTabSz="761790" rtl="0" eaLnBrk="1" latinLnBrk="0" hangingPunct="1">
        <a:defRPr kumimoji="1" sz="1500" kern="1200">
          <a:solidFill>
            <a:schemeClr val="tx1"/>
          </a:solidFill>
          <a:latin typeface="+mn-lt"/>
          <a:ea typeface="+mn-ea"/>
          <a:cs typeface="+mn-cs"/>
        </a:defRPr>
      </a:lvl3pPr>
      <a:lvl4pPr marL="1142683" algn="l" defTabSz="761790" rtl="0" eaLnBrk="1" latinLnBrk="0" hangingPunct="1">
        <a:defRPr kumimoji="1" sz="1500" kern="1200">
          <a:solidFill>
            <a:schemeClr val="tx1"/>
          </a:solidFill>
          <a:latin typeface="+mn-lt"/>
          <a:ea typeface="+mn-ea"/>
          <a:cs typeface="+mn-cs"/>
        </a:defRPr>
      </a:lvl4pPr>
      <a:lvl5pPr marL="1523573" algn="l" defTabSz="761790" rtl="0" eaLnBrk="1" latinLnBrk="0" hangingPunct="1">
        <a:defRPr kumimoji="1" sz="1500" kern="1200">
          <a:solidFill>
            <a:schemeClr val="tx1"/>
          </a:solidFill>
          <a:latin typeface="+mn-lt"/>
          <a:ea typeface="+mn-ea"/>
          <a:cs typeface="+mn-cs"/>
        </a:defRPr>
      </a:lvl5pPr>
      <a:lvl6pPr marL="1904467" algn="l" defTabSz="761790" rtl="0" eaLnBrk="1" latinLnBrk="0" hangingPunct="1">
        <a:defRPr kumimoji="1" sz="1500" kern="1200">
          <a:solidFill>
            <a:schemeClr val="tx1"/>
          </a:solidFill>
          <a:latin typeface="+mn-lt"/>
          <a:ea typeface="+mn-ea"/>
          <a:cs typeface="+mn-cs"/>
        </a:defRPr>
      </a:lvl6pPr>
      <a:lvl7pPr marL="2285362" algn="l" defTabSz="761790" rtl="0" eaLnBrk="1" latinLnBrk="0" hangingPunct="1">
        <a:defRPr kumimoji="1" sz="1500" kern="1200">
          <a:solidFill>
            <a:schemeClr val="tx1"/>
          </a:solidFill>
          <a:latin typeface="+mn-lt"/>
          <a:ea typeface="+mn-ea"/>
          <a:cs typeface="+mn-cs"/>
        </a:defRPr>
      </a:lvl7pPr>
      <a:lvl8pPr marL="2666253" algn="l" defTabSz="761790" rtl="0" eaLnBrk="1" latinLnBrk="0" hangingPunct="1">
        <a:defRPr kumimoji="1" sz="1500" kern="1200">
          <a:solidFill>
            <a:schemeClr val="tx1"/>
          </a:solidFill>
          <a:latin typeface="+mn-lt"/>
          <a:ea typeface="+mn-ea"/>
          <a:cs typeface="+mn-cs"/>
        </a:defRPr>
      </a:lvl8pPr>
      <a:lvl9pPr marL="3047146" algn="l" defTabSz="761790" rtl="0" eaLnBrk="1" latinLnBrk="0" hangingPunct="1">
        <a:defRPr kumimoji="1"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8A065-9139-244A-86CE-7E7BF673FC0F}"/>
              </a:ext>
            </a:extLst>
          </p:cNvPr>
          <p:cNvSpPr>
            <a:spLocks noGrp="1"/>
          </p:cNvSpPr>
          <p:nvPr>
            <p:ph type="ctrTitle"/>
          </p:nvPr>
        </p:nvSpPr>
        <p:spPr/>
        <p:txBody>
          <a:bodyPr/>
          <a:lstStyle/>
          <a:p>
            <a:r>
              <a:rPr lang="en-US" dirty="0"/>
              <a:t>Presentation title here</a:t>
            </a:r>
          </a:p>
        </p:txBody>
      </p:sp>
      <p:sp>
        <p:nvSpPr>
          <p:cNvPr id="3" name="Subtitle 2">
            <a:extLst>
              <a:ext uri="{FF2B5EF4-FFF2-40B4-BE49-F238E27FC236}">
                <a16:creationId xmlns:a16="http://schemas.microsoft.com/office/drawing/2014/main" id="{97E82DED-767D-4547-AF13-5AC0A5F27DE6}"/>
              </a:ext>
            </a:extLst>
          </p:cNvPr>
          <p:cNvSpPr>
            <a:spLocks noGrp="1"/>
          </p:cNvSpPr>
          <p:nvPr>
            <p:ph type="subTitle" idx="1"/>
          </p:nvPr>
        </p:nvSpPr>
        <p:spPr/>
        <p:txBody>
          <a:bodyPr/>
          <a:lstStyle/>
          <a:p>
            <a:pPr eaLnBrk="1" hangingPunct="1"/>
            <a:r>
              <a:rPr lang="en-US" dirty="0"/>
              <a:t>Subhead here</a:t>
            </a:r>
          </a:p>
          <a:p>
            <a:pPr eaLnBrk="1" hangingPunct="1"/>
            <a:r>
              <a:rPr lang="en-US" dirty="0"/>
              <a:t>Presenter’s Name</a:t>
            </a:r>
          </a:p>
          <a:p>
            <a:endParaRPr lang="en-US" dirty="0"/>
          </a:p>
        </p:txBody>
      </p:sp>
      <p:sp>
        <p:nvSpPr>
          <p:cNvPr id="5" name="Rectangle 24">
            <a:extLst>
              <a:ext uri="{FF2B5EF4-FFF2-40B4-BE49-F238E27FC236}">
                <a16:creationId xmlns:a16="http://schemas.microsoft.com/office/drawing/2014/main" id="{BF4BDD6C-DF5D-6045-B8B0-A93D8BE41299}"/>
              </a:ext>
            </a:extLst>
          </p:cNvPr>
          <p:cNvSpPr>
            <a:spLocks noGrp="1" noChangeArrowheads="1"/>
          </p:cNvSpPr>
          <p:nvPr>
            <p:ph type="sldNum" sz="quarter" idx="10"/>
          </p:nvPr>
        </p:nvSpPr>
        <p:spPr>
          <a:xfrm>
            <a:off x="6667500" y="4448217"/>
            <a:ext cx="2133600" cy="154782"/>
          </a:xfrm>
        </p:spPr>
        <p:txBody>
          <a:bodyPr/>
          <a:lstStyle/>
          <a:p>
            <a:fld id="{07B5736C-021E-4EDA-A2F9-FF199D20DBAA}" type="slidenum">
              <a:rPr lang="en-US" smtClean="0"/>
              <a:pPr/>
              <a:t>1</a:t>
            </a:fld>
            <a:endParaRPr lang="en-US"/>
          </a:p>
        </p:txBody>
      </p:sp>
    </p:spTree>
    <p:extLst>
      <p:ext uri="{BB962C8B-B14F-4D97-AF65-F5344CB8AC3E}">
        <p14:creationId xmlns:p14="http://schemas.microsoft.com/office/powerpoint/2010/main" val="1929176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4FD2C5-9866-4A81-B95C-51475756FA4E}"/>
              </a:ext>
            </a:extLst>
          </p:cNvPr>
          <p:cNvSpPr>
            <a:spLocks noGrp="1"/>
          </p:cNvSpPr>
          <p:nvPr>
            <p:ph type="title"/>
          </p:nvPr>
        </p:nvSpPr>
        <p:spPr/>
        <p:txBody>
          <a:bodyPr/>
          <a:lstStyle/>
          <a:p>
            <a:r>
              <a:rPr kumimoji="1" lang="en-US" altLang="ja-JP" dirty="0"/>
              <a:t>I2S format</a:t>
            </a:r>
            <a:endParaRPr kumimoji="1" lang="ja-JP" altLang="en-US" dirty="0"/>
          </a:p>
        </p:txBody>
      </p:sp>
      <p:pic>
        <p:nvPicPr>
          <p:cNvPr id="5" name="コンテンツ プレースホルダー 4">
            <a:extLst>
              <a:ext uri="{FF2B5EF4-FFF2-40B4-BE49-F238E27FC236}">
                <a16:creationId xmlns:a16="http://schemas.microsoft.com/office/drawing/2014/main" id="{CCB5F9A5-D8B9-43F6-A1FC-BABB9DE0653A}"/>
              </a:ext>
            </a:extLst>
          </p:cNvPr>
          <p:cNvPicPr>
            <a:picLocks noGrp="1" noChangeAspect="1"/>
          </p:cNvPicPr>
          <p:nvPr>
            <p:ph idx="1"/>
          </p:nvPr>
        </p:nvPicPr>
        <p:blipFill>
          <a:blip r:embed="rId2"/>
          <a:stretch>
            <a:fillRect/>
          </a:stretch>
        </p:blipFill>
        <p:spPr>
          <a:xfrm>
            <a:off x="333378" y="834647"/>
            <a:ext cx="8467725" cy="1234876"/>
          </a:xfrm>
          <a:prstGeom prst="rect">
            <a:avLst/>
          </a:prstGeom>
        </p:spPr>
      </p:pic>
      <p:sp>
        <p:nvSpPr>
          <p:cNvPr id="4" name="スライド番号プレースホルダー 3">
            <a:extLst>
              <a:ext uri="{FF2B5EF4-FFF2-40B4-BE49-F238E27FC236}">
                <a16:creationId xmlns:a16="http://schemas.microsoft.com/office/drawing/2014/main" id="{1C00B5E9-F0E1-49BE-A231-7DEF2FACFA59}"/>
              </a:ext>
            </a:extLst>
          </p:cNvPr>
          <p:cNvSpPr>
            <a:spLocks noGrp="1"/>
          </p:cNvSpPr>
          <p:nvPr>
            <p:ph type="sldNum" sz="quarter" idx="10"/>
          </p:nvPr>
        </p:nvSpPr>
        <p:spPr/>
        <p:txBody>
          <a:bodyPr/>
          <a:lstStyle/>
          <a:p>
            <a:pPr>
              <a:defRPr/>
            </a:pPr>
            <a:fld id="{2B97888F-6AF7-4263-B69D-592D8C33BAC7}" type="slidenum">
              <a:rPr lang="en-US" smtClean="0"/>
              <a:pPr>
                <a:defRPr/>
              </a:pPr>
              <a:t>2</a:t>
            </a:fld>
            <a:endParaRPr lang="en-US"/>
          </a:p>
        </p:txBody>
      </p:sp>
      <p:pic>
        <p:nvPicPr>
          <p:cNvPr id="6" name="図 5">
            <a:extLst>
              <a:ext uri="{FF2B5EF4-FFF2-40B4-BE49-F238E27FC236}">
                <a16:creationId xmlns:a16="http://schemas.microsoft.com/office/drawing/2014/main" id="{7D7757D5-9B79-42A4-B400-43C1B7EBB230}"/>
              </a:ext>
            </a:extLst>
          </p:cNvPr>
          <p:cNvPicPr>
            <a:picLocks noChangeAspect="1"/>
          </p:cNvPicPr>
          <p:nvPr/>
        </p:nvPicPr>
        <p:blipFill>
          <a:blip r:embed="rId3"/>
          <a:stretch>
            <a:fillRect/>
          </a:stretch>
        </p:blipFill>
        <p:spPr>
          <a:xfrm>
            <a:off x="1136989" y="2034006"/>
            <a:ext cx="6870023" cy="1864916"/>
          </a:xfrm>
          <a:prstGeom prst="rect">
            <a:avLst/>
          </a:prstGeom>
        </p:spPr>
      </p:pic>
      <p:sp>
        <p:nvSpPr>
          <p:cNvPr id="7" name="テキスト ボックス 6">
            <a:extLst>
              <a:ext uri="{FF2B5EF4-FFF2-40B4-BE49-F238E27FC236}">
                <a16:creationId xmlns:a16="http://schemas.microsoft.com/office/drawing/2014/main" id="{F8AC2A83-6DEC-4E00-B14F-03659AA76DFE}"/>
              </a:ext>
            </a:extLst>
          </p:cNvPr>
          <p:cNvSpPr txBox="1"/>
          <p:nvPr/>
        </p:nvSpPr>
        <p:spPr>
          <a:xfrm>
            <a:off x="1136989" y="4031854"/>
            <a:ext cx="6688947" cy="276999"/>
          </a:xfrm>
          <a:prstGeom prst="rect">
            <a:avLst/>
          </a:prstGeom>
          <a:noFill/>
        </p:spPr>
        <p:txBody>
          <a:bodyPr wrap="none" rtlCol="0">
            <a:spAutoFit/>
          </a:bodyPr>
          <a:lstStyle/>
          <a:p>
            <a:r>
              <a:rPr kumimoji="1" lang="en-US" altLang="ja-JP" sz="1200" dirty="0"/>
              <a:t>64BCK </a:t>
            </a:r>
            <a:r>
              <a:rPr kumimoji="1" lang="en-US" altLang="ja-JP" sz="1200" dirty="0">
                <a:sym typeface="Wingdings" panose="05000000000000000000" pitchFamily="2" charset="2"/>
              </a:rPr>
              <a:t> 16BCK for DOUT + additional 16BCK/ L-</a:t>
            </a:r>
            <a:r>
              <a:rPr kumimoji="1" lang="en-US" altLang="ja-JP" sz="1200" dirty="0" err="1">
                <a:sym typeface="Wingdings" panose="05000000000000000000" pitchFamily="2" charset="2"/>
              </a:rPr>
              <a:t>ch</a:t>
            </a:r>
            <a:r>
              <a:rPr kumimoji="1" lang="en-US" altLang="ja-JP" sz="1200" dirty="0">
                <a:sym typeface="Wingdings" panose="05000000000000000000" pitchFamily="2" charset="2"/>
              </a:rPr>
              <a:t> and for DOUT + additional 16BCK/ R-</a:t>
            </a:r>
            <a:r>
              <a:rPr kumimoji="1" lang="en-US" altLang="ja-JP" sz="1200" dirty="0" err="1">
                <a:sym typeface="Wingdings" panose="05000000000000000000" pitchFamily="2" charset="2"/>
              </a:rPr>
              <a:t>ch</a:t>
            </a:r>
            <a:r>
              <a:rPr kumimoji="1" lang="en-US" altLang="ja-JP" sz="1200" dirty="0">
                <a:sym typeface="Wingdings" panose="05000000000000000000" pitchFamily="2" charset="2"/>
              </a:rPr>
              <a:t>?</a:t>
            </a:r>
            <a:endParaRPr kumimoji="1" lang="ja-JP" altLang="en-US" sz="1200" dirty="0"/>
          </a:p>
        </p:txBody>
      </p:sp>
    </p:spTree>
    <p:extLst>
      <p:ext uri="{BB962C8B-B14F-4D97-AF65-F5344CB8AC3E}">
        <p14:creationId xmlns:p14="http://schemas.microsoft.com/office/powerpoint/2010/main" val="2440675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2EB95B-DDC5-42FE-A397-121299096203}"/>
              </a:ext>
            </a:extLst>
          </p:cNvPr>
          <p:cNvSpPr>
            <a:spLocks noGrp="1"/>
          </p:cNvSpPr>
          <p:nvPr>
            <p:ph type="title"/>
          </p:nvPr>
        </p:nvSpPr>
        <p:spPr/>
        <p:txBody>
          <a:bodyPr/>
          <a:lstStyle/>
          <a:p>
            <a:r>
              <a:rPr lang="en-US" altLang="ja-JP" dirty="0"/>
              <a:t>I2S format</a:t>
            </a:r>
            <a:endParaRPr kumimoji="1" lang="ja-JP" altLang="en-US" dirty="0"/>
          </a:p>
        </p:txBody>
      </p:sp>
      <p:sp>
        <p:nvSpPr>
          <p:cNvPr id="4" name="スライド番号プレースホルダー 3">
            <a:extLst>
              <a:ext uri="{FF2B5EF4-FFF2-40B4-BE49-F238E27FC236}">
                <a16:creationId xmlns:a16="http://schemas.microsoft.com/office/drawing/2014/main" id="{C636DC74-3AB0-4F7A-AF77-2789778185D5}"/>
              </a:ext>
            </a:extLst>
          </p:cNvPr>
          <p:cNvSpPr>
            <a:spLocks noGrp="1"/>
          </p:cNvSpPr>
          <p:nvPr>
            <p:ph type="sldNum" sz="quarter" idx="10"/>
          </p:nvPr>
        </p:nvSpPr>
        <p:spPr/>
        <p:txBody>
          <a:bodyPr/>
          <a:lstStyle/>
          <a:p>
            <a:pPr>
              <a:defRPr/>
            </a:pPr>
            <a:fld id="{2B97888F-6AF7-4263-B69D-592D8C33BAC7}" type="slidenum">
              <a:rPr lang="en-US" smtClean="0"/>
              <a:pPr>
                <a:defRPr/>
              </a:pPr>
              <a:t>3</a:t>
            </a:fld>
            <a:endParaRPr lang="en-US"/>
          </a:p>
        </p:txBody>
      </p:sp>
      <p:cxnSp>
        <p:nvCxnSpPr>
          <p:cNvPr id="6" name="コネクタ: カギ線 5">
            <a:extLst>
              <a:ext uri="{FF2B5EF4-FFF2-40B4-BE49-F238E27FC236}">
                <a16:creationId xmlns:a16="http://schemas.microsoft.com/office/drawing/2014/main" id="{85FDBBF6-2A66-4E20-B88E-CA93CB3282DF}"/>
              </a:ext>
            </a:extLst>
          </p:cNvPr>
          <p:cNvCxnSpPr>
            <a:cxnSpLocks/>
          </p:cNvCxnSpPr>
          <p:nvPr/>
        </p:nvCxnSpPr>
        <p:spPr>
          <a:xfrm>
            <a:off x="891729" y="1435835"/>
            <a:ext cx="3665157" cy="415636"/>
          </a:xfrm>
          <a:prstGeom prst="bentConnector3">
            <a:avLst>
              <a:gd name="adj1" fmla="val 1268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コネクタ: カギ線 8">
            <a:extLst>
              <a:ext uri="{FF2B5EF4-FFF2-40B4-BE49-F238E27FC236}">
                <a16:creationId xmlns:a16="http://schemas.microsoft.com/office/drawing/2014/main" id="{33077A7F-A58F-4F6C-B86B-8E79CA9ADA82}"/>
              </a:ext>
            </a:extLst>
          </p:cNvPr>
          <p:cNvCxnSpPr>
            <a:cxnSpLocks/>
          </p:cNvCxnSpPr>
          <p:nvPr/>
        </p:nvCxnSpPr>
        <p:spPr>
          <a:xfrm flipV="1">
            <a:off x="4097168" y="1435835"/>
            <a:ext cx="3665157" cy="415636"/>
          </a:xfrm>
          <a:prstGeom prst="bentConnector3">
            <a:avLst>
              <a:gd name="adj1" fmla="val 1268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コネクタ: カギ線 9">
            <a:extLst>
              <a:ext uri="{FF2B5EF4-FFF2-40B4-BE49-F238E27FC236}">
                <a16:creationId xmlns:a16="http://schemas.microsoft.com/office/drawing/2014/main" id="{4EBB692E-9D2A-409F-98CB-0B04DB0CB647}"/>
              </a:ext>
            </a:extLst>
          </p:cNvPr>
          <p:cNvCxnSpPr>
            <a:cxnSpLocks/>
          </p:cNvCxnSpPr>
          <p:nvPr/>
        </p:nvCxnSpPr>
        <p:spPr>
          <a:xfrm>
            <a:off x="5432897" y="1435835"/>
            <a:ext cx="3665157" cy="415636"/>
          </a:xfrm>
          <a:prstGeom prst="bentConnector3">
            <a:avLst>
              <a:gd name="adj1" fmla="val 6340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コネクタ: カギ線 36">
            <a:extLst>
              <a:ext uri="{FF2B5EF4-FFF2-40B4-BE49-F238E27FC236}">
                <a16:creationId xmlns:a16="http://schemas.microsoft.com/office/drawing/2014/main" id="{0F76977F-7BEE-41FF-9F8A-91941324181D}"/>
              </a:ext>
            </a:extLst>
          </p:cNvPr>
          <p:cNvCxnSpPr>
            <a:cxnSpLocks/>
          </p:cNvCxnSpPr>
          <p:nvPr/>
        </p:nvCxnSpPr>
        <p:spPr>
          <a:xfrm>
            <a:off x="982413" y="2365349"/>
            <a:ext cx="460978" cy="355180"/>
          </a:xfrm>
          <a:prstGeom prst="bentConnector3">
            <a:avLst>
              <a:gd name="adj1" fmla="val 76229"/>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6" name="グループ化 45">
            <a:extLst>
              <a:ext uri="{FF2B5EF4-FFF2-40B4-BE49-F238E27FC236}">
                <a16:creationId xmlns:a16="http://schemas.microsoft.com/office/drawing/2014/main" id="{9A68EA14-0A43-4E9B-BD3D-0534E5B71373}"/>
              </a:ext>
            </a:extLst>
          </p:cNvPr>
          <p:cNvGrpSpPr/>
          <p:nvPr/>
        </p:nvGrpSpPr>
        <p:grpSpPr>
          <a:xfrm>
            <a:off x="1443391" y="2365349"/>
            <a:ext cx="105799" cy="355180"/>
            <a:chOff x="1042869" y="2365349"/>
            <a:chExt cx="105799" cy="355180"/>
          </a:xfrm>
        </p:grpSpPr>
        <p:cxnSp>
          <p:nvCxnSpPr>
            <p:cNvPr id="42" name="直線コネクタ 41">
              <a:extLst>
                <a:ext uri="{FF2B5EF4-FFF2-40B4-BE49-F238E27FC236}">
                  <a16:creationId xmlns:a16="http://schemas.microsoft.com/office/drawing/2014/main" id="{17B871B3-9E15-4C6B-A1D3-E6AEF7A2D0C8}"/>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A47A554F-1D3F-4C90-8FAB-3C69D755775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7" name="グループ化 46">
            <a:extLst>
              <a:ext uri="{FF2B5EF4-FFF2-40B4-BE49-F238E27FC236}">
                <a16:creationId xmlns:a16="http://schemas.microsoft.com/office/drawing/2014/main" id="{D90F1B17-03C3-4652-AACB-89352FCE3E3C}"/>
              </a:ext>
            </a:extLst>
          </p:cNvPr>
          <p:cNvGrpSpPr/>
          <p:nvPr/>
        </p:nvGrpSpPr>
        <p:grpSpPr>
          <a:xfrm flipV="1">
            <a:off x="1549190" y="2372537"/>
            <a:ext cx="105799" cy="355180"/>
            <a:chOff x="1042869" y="2365349"/>
            <a:chExt cx="105799" cy="355180"/>
          </a:xfrm>
        </p:grpSpPr>
        <p:cxnSp>
          <p:nvCxnSpPr>
            <p:cNvPr id="48" name="直線コネクタ 47">
              <a:extLst>
                <a:ext uri="{FF2B5EF4-FFF2-40B4-BE49-F238E27FC236}">
                  <a16:creationId xmlns:a16="http://schemas.microsoft.com/office/drawing/2014/main" id="{8A43E28D-7B95-47E3-B3E7-BEFB332B9CBB}"/>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7958AC3A-0322-41ED-8B36-9200D85067E8}"/>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グループ化 49">
            <a:extLst>
              <a:ext uri="{FF2B5EF4-FFF2-40B4-BE49-F238E27FC236}">
                <a16:creationId xmlns:a16="http://schemas.microsoft.com/office/drawing/2014/main" id="{56CAD16F-3861-4617-91AC-24D1F436DC03}"/>
              </a:ext>
            </a:extLst>
          </p:cNvPr>
          <p:cNvGrpSpPr/>
          <p:nvPr/>
        </p:nvGrpSpPr>
        <p:grpSpPr>
          <a:xfrm>
            <a:off x="1654987" y="2365349"/>
            <a:ext cx="105799" cy="355180"/>
            <a:chOff x="1042869" y="2365349"/>
            <a:chExt cx="105799" cy="355180"/>
          </a:xfrm>
        </p:grpSpPr>
        <p:cxnSp>
          <p:nvCxnSpPr>
            <p:cNvPr id="51" name="直線コネクタ 50">
              <a:extLst>
                <a:ext uri="{FF2B5EF4-FFF2-40B4-BE49-F238E27FC236}">
                  <a16:creationId xmlns:a16="http://schemas.microsoft.com/office/drawing/2014/main" id="{611BFE7A-85AF-45E4-9CD4-AAA94DEE47D2}"/>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72CB9FB9-D073-447A-B42C-94275B8F9704}"/>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3" name="グループ化 52">
            <a:extLst>
              <a:ext uri="{FF2B5EF4-FFF2-40B4-BE49-F238E27FC236}">
                <a16:creationId xmlns:a16="http://schemas.microsoft.com/office/drawing/2014/main" id="{0C7D2ED6-992D-4CD2-B06B-734C8185F9CB}"/>
              </a:ext>
            </a:extLst>
          </p:cNvPr>
          <p:cNvGrpSpPr/>
          <p:nvPr/>
        </p:nvGrpSpPr>
        <p:grpSpPr>
          <a:xfrm flipV="1">
            <a:off x="1760786" y="2372537"/>
            <a:ext cx="105799" cy="355180"/>
            <a:chOff x="1042869" y="2365349"/>
            <a:chExt cx="105799" cy="355180"/>
          </a:xfrm>
        </p:grpSpPr>
        <p:cxnSp>
          <p:nvCxnSpPr>
            <p:cNvPr id="54" name="直線コネクタ 53">
              <a:extLst>
                <a:ext uri="{FF2B5EF4-FFF2-40B4-BE49-F238E27FC236}">
                  <a16:creationId xmlns:a16="http://schemas.microsoft.com/office/drawing/2014/main" id="{91A3E38A-4829-4CCB-AF7F-BCA8B5DE101B}"/>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BB8EBABF-4EE7-4523-8521-A4D86543E72B}"/>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EB51390D-8C5A-4226-8F09-68309F431559}"/>
              </a:ext>
            </a:extLst>
          </p:cNvPr>
          <p:cNvGrpSpPr/>
          <p:nvPr/>
        </p:nvGrpSpPr>
        <p:grpSpPr>
          <a:xfrm>
            <a:off x="1866584" y="2365349"/>
            <a:ext cx="105799" cy="355180"/>
            <a:chOff x="1042869" y="2365349"/>
            <a:chExt cx="105799" cy="355180"/>
          </a:xfrm>
        </p:grpSpPr>
        <p:cxnSp>
          <p:nvCxnSpPr>
            <p:cNvPr id="57" name="直線コネクタ 56">
              <a:extLst>
                <a:ext uri="{FF2B5EF4-FFF2-40B4-BE49-F238E27FC236}">
                  <a16:creationId xmlns:a16="http://schemas.microsoft.com/office/drawing/2014/main" id="{BA6BA7FB-E443-47FF-BFB8-42D73D63FE5A}"/>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4058810D-20B0-4FA8-8271-022246AA3810}"/>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9" name="グループ化 58">
            <a:extLst>
              <a:ext uri="{FF2B5EF4-FFF2-40B4-BE49-F238E27FC236}">
                <a16:creationId xmlns:a16="http://schemas.microsoft.com/office/drawing/2014/main" id="{FC8D4144-10A8-40B0-875D-EAD566886CF4}"/>
              </a:ext>
            </a:extLst>
          </p:cNvPr>
          <p:cNvGrpSpPr/>
          <p:nvPr/>
        </p:nvGrpSpPr>
        <p:grpSpPr>
          <a:xfrm flipV="1">
            <a:off x="1972383" y="2372537"/>
            <a:ext cx="105799" cy="355180"/>
            <a:chOff x="1042869" y="2365349"/>
            <a:chExt cx="105799" cy="355180"/>
          </a:xfrm>
        </p:grpSpPr>
        <p:cxnSp>
          <p:nvCxnSpPr>
            <p:cNvPr id="60" name="直線コネクタ 59">
              <a:extLst>
                <a:ext uri="{FF2B5EF4-FFF2-40B4-BE49-F238E27FC236}">
                  <a16:creationId xmlns:a16="http://schemas.microsoft.com/office/drawing/2014/main" id="{AC5791CA-8CC3-4924-8F13-A1E7D9583314}"/>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8492CC74-B51E-4C72-B132-CA6EFF8DABCE}"/>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2" name="グループ化 61">
            <a:extLst>
              <a:ext uri="{FF2B5EF4-FFF2-40B4-BE49-F238E27FC236}">
                <a16:creationId xmlns:a16="http://schemas.microsoft.com/office/drawing/2014/main" id="{E0CF6102-F10A-4154-A524-7B47F2098826}"/>
              </a:ext>
            </a:extLst>
          </p:cNvPr>
          <p:cNvGrpSpPr/>
          <p:nvPr/>
        </p:nvGrpSpPr>
        <p:grpSpPr>
          <a:xfrm>
            <a:off x="2078180" y="2365349"/>
            <a:ext cx="105799" cy="355180"/>
            <a:chOff x="1042869" y="2365349"/>
            <a:chExt cx="105799" cy="355180"/>
          </a:xfrm>
        </p:grpSpPr>
        <p:cxnSp>
          <p:nvCxnSpPr>
            <p:cNvPr id="63" name="直線コネクタ 62">
              <a:extLst>
                <a:ext uri="{FF2B5EF4-FFF2-40B4-BE49-F238E27FC236}">
                  <a16:creationId xmlns:a16="http://schemas.microsoft.com/office/drawing/2014/main" id="{0C6224FA-6EAA-4AE7-827F-F94B41911549}"/>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8B7D4E66-EDAA-441E-84F6-A4E674A1CCCB}"/>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 name="グループ化 64">
            <a:extLst>
              <a:ext uri="{FF2B5EF4-FFF2-40B4-BE49-F238E27FC236}">
                <a16:creationId xmlns:a16="http://schemas.microsoft.com/office/drawing/2014/main" id="{86E0F2DC-C701-4B80-916A-2B10CEB46FEC}"/>
              </a:ext>
            </a:extLst>
          </p:cNvPr>
          <p:cNvGrpSpPr/>
          <p:nvPr/>
        </p:nvGrpSpPr>
        <p:grpSpPr>
          <a:xfrm flipV="1">
            <a:off x="2183979" y="2372537"/>
            <a:ext cx="105799" cy="355180"/>
            <a:chOff x="1042869" y="2365349"/>
            <a:chExt cx="105799" cy="355180"/>
          </a:xfrm>
        </p:grpSpPr>
        <p:cxnSp>
          <p:nvCxnSpPr>
            <p:cNvPr id="66" name="直線コネクタ 65">
              <a:extLst>
                <a:ext uri="{FF2B5EF4-FFF2-40B4-BE49-F238E27FC236}">
                  <a16:creationId xmlns:a16="http://schemas.microsoft.com/office/drawing/2014/main" id="{98BF35F9-915F-41F0-B3C2-7FCEE9EAC48E}"/>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91046BCB-F815-4F8B-9B87-52D145218F3E}"/>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8" name="グループ化 67">
            <a:extLst>
              <a:ext uri="{FF2B5EF4-FFF2-40B4-BE49-F238E27FC236}">
                <a16:creationId xmlns:a16="http://schemas.microsoft.com/office/drawing/2014/main" id="{6710345F-D533-4FAF-BD37-6587C7EC0CA4}"/>
              </a:ext>
            </a:extLst>
          </p:cNvPr>
          <p:cNvGrpSpPr/>
          <p:nvPr/>
        </p:nvGrpSpPr>
        <p:grpSpPr>
          <a:xfrm>
            <a:off x="2865373" y="2365349"/>
            <a:ext cx="105799" cy="355180"/>
            <a:chOff x="1042869" y="2365349"/>
            <a:chExt cx="105799" cy="355180"/>
          </a:xfrm>
        </p:grpSpPr>
        <p:cxnSp>
          <p:nvCxnSpPr>
            <p:cNvPr id="69" name="直線コネクタ 68">
              <a:extLst>
                <a:ext uri="{FF2B5EF4-FFF2-40B4-BE49-F238E27FC236}">
                  <a16:creationId xmlns:a16="http://schemas.microsoft.com/office/drawing/2014/main" id="{3ADEABF6-8236-4D57-90E1-754243EDDA88}"/>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CCB5AFF7-E7C8-425B-B4A9-97043586827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グループ化 70">
            <a:extLst>
              <a:ext uri="{FF2B5EF4-FFF2-40B4-BE49-F238E27FC236}">
                <a16:creationId xmlns:a16="http://schemas.microsoft.com/office/drawing/2014/main" id="{5B95CE94-9190-4BF0-BBE1-C607F547309A}"/>
              </a:ext>
            </a:extLst>
          </p:cNvPr>
          <p:cNvGrpSpPr/>
          <p:nvPr/>
        </p:nvGrpSpPr>
        <p:grpSpPr>
          <a:xfrm flipV="1">
            <a:off x="2971172" y="2372537"/>
            <a:ext cx="105799" cy="355180"/>
            <a:chOff x="1042869" y="2365349"/>
            <a:chExt cx="105799" cy="355180"/>
          </a:xfrm>
        </p:grpSpPr>
        <p:cxnSp>
          <p:nvCxnSpPr>
            <p:cNvPr id="72" name="直線コネクタ 71">
              <a:extLst>
                <a:ext uri="{FF2B5EF4-FFF2-40B4-BE49-F238E27FC236}">
                  <a16:creationId xmlns:a16="http://schemas.microsoft.com/office/drawing/2014/main" id="{D37C7748-F0D9-49DC-BFF7-8413D2564FCA}"/>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856AB6AD-055B-4119-B5F8-158B621001B0}"/>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4" name="グループ化 73">
            <a:extLst>
              <a:ext uri="{FF2B5EF4-FFF2-40B4-BE49-F238E27FC236}">
                <a16:creationId xmlns:a16="http://schemas.microsoft.com/office/drawing/2014/main" id="{26B9AEEB-21FE-454D-8452-12BA9DFB08BD}"/>
              </a:ext>
            </a:extLst>
          </p:cNvPr>
          <p:cNvGrpSpPr/>
          <p:nvPr/>
        </p:nvGrpSpPr>
        <p:grpSpPr>
          <a:xfrm>
            <a:off x="3076969" y="2365349"/>
            <a:ext cx="105799" cy="355180"/>
            <a:chOff x="1042869" y="2365349"/>
            <a:chExt cx="105799" cy="355180"/>
          </a:xfrm>
        </p:grpSpPr>
        <p:cxnSp>
          <p:nvCxnSpPr>
            <p:cNvPr id="75" name="直線コネクタ 74">
              <a:extLst>
                <a:ext uri="{FF2B5EF4-FFF2-40B4-BE49-F238E27FC236}">
                  <a16:creationId xmlns:a16="http://schemas.microsoft.com/office/drawing/2014/main" id="{65BF53D5-B707-4C36-BFD6-0C130FF574D5}"/>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C81BB3E1-5F46-4379-A998-8A205ACFE6B8}"/>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7" name="グループ化 76">
            <a:extLst>
              <a:ext uri="{FF2B5EF4-FFF2-40B4-BE49-F238E27FC236}">
                <a16:creationId xmlns:a16="http://schemas.microsoft.com/office/drawing/2014/main" id="{2E64D830-416A-4236-A381-15CFCCF3E823}"/>
              </a:ext>
            </a:extLst>
          </p:cNvPr>
          <p:cNvGrpSpPr/>
          <p:nvPr/>
        </p:nvGrpSpPr>
        <p:grpSpPr>
          <a:xfrm flipV="1">
            <a:off x="3182768" y="2372537"/>
            <a:ext cx="105799" cy="355180"/>
            <a:chOff x="1042869" y="2365349"/>
            <a:chExt cx="105799" cy="355180"/>
          </a:xfrm>
        </p:grpSpPr>
        <p:cxnSp>
          <p:nvCxnSpPr>
            <p:cNvPr id="78" name="直線コネクタ 77">
              <a:extLst>
                <a:ext uri="{FF2B5EF4-FFF2-40B4-BE49-F238E27FC236}">
                  <a16:creationId xmlns:a16="http://schemas.microsoft.com/office/drawing/2014/main" id="{C95DC291-2C97-4212-A5C9-FBD5E516ECCD}"/>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2D671B66-F71B-46D3-B005-F1B899FF19BA}"/>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0" name="グループ化 79">
            <a:extLst>
              <a:ext uri="{FF2B5EF4-FFF2-40B4-BE49-F238E27FC236}">
                <a16:creationId xmlns:a16="http://schemas.microsoft.com/office/drawing/2014/main" id="{4E871D93-2126-4CC2-BC83-F9C14427F1CD}"/>
              </a:ext>
            </a:extLst>
          </p:cNvPr>
          <p:cNvGrpSpPr/>
          <p:nvPr/>
        </p:nvGrpSpPr>
        <p:grpSpPr>
          <a:xfrm>
            <a:off x="3288566" y="2365349"/>
            <a:ext cx="105799" cy="355180"/>
            <a:chOff x="1042869" y="2365349"/>
            <a:chExt cx="105799" cy="355180"/>
          </a:xfrm>
        </p:grpSpPr>
        <p:cxnSp>
          <p:nvCxnSpPr>
            <p:cNvPr id="81" name="直線コネクタ 80">
              <a:extLst>
                <a:ext uri="{FF2B5EF4-FFF2-40B4-BE49-F238E27FC236}">
                  <a16:creationId xmlns:a16="http://schemas.microsoft.com/office/drawing/2014/main" id="{9CD7AF49-B1E2-4EEB-B991-3A2E3F5099D9}"/>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CBD9EC87-011C-41F3-9461-3BECFFB3E81D}"/>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グループ化 82">
            <a:extLst>
              <a:ext uri="{FF2B5EF4-FFF2-40B4-BE49-F238E27FC236}">
                <a16:creationId xmlns:a16="http://schemas.microsoft.com/office/drawing/2014/main" id="{138C388D-DAFA-44B7-BA08-FEC3DB2517F5}"/>
              </a:ext>
            </a:extLst>
          </p:cNvPr>
          <p:cNvGrpSpPr/>
          <p:nvPr/>
        </p:nvGrpSpPr>
        <p:grpSpPr>
          <a:xfrm flipV="1">
            <a:off x="3394365" y="2372537"/>
            <a:ext cx="105799" cy="355180"/>
            <a:chOff x="1042869" y="2365349"/>
            <a:chExt cx="105799" cy="355180"/>
          </a:xfrm>
        </p:grpSpPr>
        <p:cxnSp>
          <p:nvCxnSpPr>
            <p:cNvPr id="84" name="直線コネクタ 83">
              <a:extLst>
                <a:ext uri="{FF2B5EF4-FFF2-40B4-BE49-F238E27FC236}">
                  <a16:creationId xmlns:a16="http://schemas.microsoft.com/office/drawing/2014/main" id="{12F77940-EB60-4103-96DE-E444AF1D8B0C}"/>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61E1D50E-415C-4456-852C-3048B74138CE}"/>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6" name="グループ化 85">
            <a:extLst>
              <a:ext uri="{FF2B5EF4-FFF2-40B4-BE49-F238E27FC236}">
                <a16:creationId xmlns:a16="http://schemas.microsoft.com/office/drawing/2014/main" id="{02417B95-E3DA-4D47-8EAE-9F29FEDCEA3A}"/>
              </a:ext>
            </a:extLst>
          </p:cNvPr>
          <p:cNvGrpSpPr/>
          <p:nvPr/>
        </p:nvGrpSpPr>
        <p:grpSpPr>
          <a:xfrm>
            <a:off x="3500162" y="2365349"/>
            <a:ext cx="105799" cy="355180"/>
            <a:chOff x="1042869" y="2365349"/>
            <a:chExt cx="105799" cy="355180"/>
          </a:xfrm>
        </p:grpSpPr>
        <p:cxnSp>
          <p:nvCxnSpPr>
            <p:cNvPr id="87" name="直線コネクタ 86">
              <a:extLst>
                <a:ext uri="{FF2B5EF4-FFF2-40B4-BE49-F238E27FC236}">
                  <a16:creationId xmlns:a16="http://schemas.microsoft.com/office/drawing/2014/main" id="{D1D0921C-F9BB-4E8D-93D6-36C3C0AB7E85}"/>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6F313D28-973C-4E64-BCFC-269F6419AF10}"/>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9" name="グループ化 88">
            <a:extLst>
              <a:ext uri="{FF2B5EF4-FFF2-40B4-BE49-F238E27FC236}">
                <a16:creationId xmlns:a16="http://schemas.microsoft.com/office/drawing/2014/main" id="{A0846318-26C0-42D3-91DB-C7FBE27B247E}"/>
              </a:ext>
            </a:extLst>
          </p:cNvPr>
          <p:cNvGrpSpPr/>
          <p:nvPr/>
        </p:nvGrpSpPr>
        <p:grpSpPr>
          <a:xfrm flipV="1">
            <a:off x="3605961" y="2372537"/>
            <a:ext cx="105799" cy="355180"/>
            <a:chOff x="1042869" y="2365349"/>
            <a:chExt cx="105799" cy="355180"/>
          </a:xfrm>
        </p:grpSpPr>
        <p:cxnSp>
          <p:nvCxnSpPr>
            <p:cNvPr id="90" name="直線コネクタ 89">
              <a:extLst>
                <a:ext uri="{FF2B5EF4-FFF2-40B4-BE49-F238E27FC236}">
                  <a16:creationId xmlns:a16="http://schemas.microsoft.com/office/drawing/2014/main" id="{0C9FA94B-5BE9-4947-ABEC-2B45AAE4D36D}"/>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082A6F06-8B4F-4820-A072-BE279763313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2" name="コネクタ: カギ線 91">
            <a:extLst>
              <a:ext uri="{FF2B5EF4-FFF2-40B4-BE49-F238E27FC236}">
                <a16:creationId xmlns:a16="http://schemas.microsoft.com/office/drawing/2014/main" id="{86100D95-75F2-4AAE-8335-DB6A30C8F790}"/>
              </a:ext>
            </a:extLst>
          </p:cNvPr>
          <p:cNvCxnSpPr>
            <a:cxnSpLocks/>
          </p:cNvCxnSpPr>
          <p:nvPr/>
        </p:nvCxnSpPr>
        <p:spPr>
          <a:xfrm>
            <a:off x="4219342" y="2365349"/>
            <a:ext cx="460978" cy="355180"/>
          </a:xfrm>
          <a:prstGeom prst="bentConnector3">
            <a:avLst>
              <a:gd name="adj1" fmla="val 76229"/>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3" name="グループ化 92">
            <a:extLst>
              <a:ext uri="{FF2B5EF4-FFF2-40B4-BE49-F238E27FC236}">
                <a16:creationId xmlns:a16="http://schemas.microsoft.com/office/drawing/2014/main" id="{57BAC29B-EB92-4477-8473-270EDA55DC75}"/>
              </a:ext>
            </a:extLst>
          </p:cNvPr>
          <p:cNvGrpSpPr/>
          <p:nvPr/>
        </p:nvGrpSpPr>
        <p:grpSpPr>
          <a:xfrm>
            <a:off x="4680320" y="2365349"/>
            <a:ext cx="105799" cy="355180"/>
            <a:chOff x="1042869" y="2365349"/>
            <a:chExt cx="105799" cy="355180"/>
          </a:xfrm>
        </p:grpSpPr>
        <p:cxnSp>
          <p:nvCxnSpPr>
            <p:cNvPr id="94" name="直線コネクタ 93">
              <a:extLst>
                <a:ext uri="{FF2B5EF4-FFF2-40B4-BE49-F238E27FC236}">
                  <a16:creationId xmlns:a16="http://schemas.microsoft.com/office/drawing/2014/main" id="{4D60CF1D-492B-42A2-AB9D-605E570E56FE}"/>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AA98A721-BFAE-450A-9627-9478E8F037DF}"/>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6" name="グループ化 95">
            <a:extLst>
              <a:ext uri="{FF2B5EF4-FFF2-40B4-BE49-F238E27FC236}">
                <a16:creationId xmlns:a16="http://schemas.microsoft.com/office/drawing/2014/main" id="{C0C5EACB-01AA-4C8B-96B5-7D0902DB2870}"/>
              </a:ext>
            </a:extLst>
          </p:cNvPr>
          <p:cNvGrpSpPr/>
          <p:nvPr/>
        </p:nvGrpSpPr>
        <p:grpSpPr>
          <a:xfrm flipV="1">
            <a:off x="4786119" y="2372537"/>
            <a:ext cx="105799" cy="355180"/>
            <a:chOff x="1042869" y="2365349"/>
            <a:chExt cx="105799" cy="355180"/>
          </a:xfrm>
        </p:grpSpPr>
        <p:cxnSp>
          <p:nvCxnSpPr>
            <p:cNvPr id="97" name="直線コネクタ 96">
              <a:extLst>
                <a:ext uri="{FF2B5EF4-FFF2-40B4-BE49-F238E27FC236}">
                  <a16:creationId xmlns:a16="http://schemas.microsoft.com/office/drawing/2014/main" id="{E1BC304A-2BC4-43CB-981E-308896392480}"/>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5D1833CA-0C1D-4AF4-A7CB-8788D69E5E7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9" name="グループ化 98">
            <a:extLst>
              <a:ext uri="{FF2B5EF4-FFF2-40B4-BE49-F238E27FC236}">
                <a16:creationId xmlns:a16="http://schemas.microsoft.com/office/drawing/2014/main" id="{99358AF9-7EC5-4AF6-8BE2-EAFE378DE711}"/>
              </a:ext>
            </a:extLst>
          </p:cNvPr>
          <p:cNvGrpSpPr/>
          <p:nvPr/>
        </p:nvGrpSpPr>
        <p:grpSpPr>
          <a:xfrm>
            <a:off x="4891916" y="2365349"/>
            <a:ext cx="105799" cy="355180"/>
            <a:chOff x="1042869" y="2365349"/>
            <a:chExt cx="105799" cy="355180"/>
          </a:xfrm>
        </p:grpSpPr>
        <p:cxnSp>
          <p:nvCxnSpPr>
            <p:cNvPr id="100" name="直線コネクタ 99">
              <a:extLst>
                <a:ext uri="{FF2B5EF4-FFF2-40B4-BE49-F238E27FC236}">
                  <a16:creationId xmlns:a16="http://schemas.microsoft.com/office/drawing/2014/main" id="{02FA13FB-B03C-46A4-86DA-EA157978BEF0}"/>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9F17334A-D146-48B9-9D69-DD80C2C17376}"/>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2" name="グループ化 101">
            <a:extLst>
              <a:ext uri="{FF2B5EF4-FFF2-40B4-BE49-F238E27FC236}">
                <a16:creationId xmlns:a16="http://schemas.microsoft.com/office/drawing/2014/main" id="{6E90F87F-FD50-4D20-AD19-D4AC4FBB0A31}"/>
              </a:ext>
            </a:extLst>
          </p:cNvPr>
          <p:cNvGrpSpPr/>
          <p:nvPr/>
        </p:nvGrpSpPr>
        <p:grpSpPr>
          <a:xfrm flipV="1">
            <a:off x="4997715" y="2372537"/>
            <a:ext cx="105799" cy="355180"/>
            <a:chOff x="1042869" y="2365349"/>
            <a:chExt cx="105799" cy="355180"/>
          </a:xfrm>
        </p:grpSpPr>
        <p:cxnSp>
          <p:nvCxnSpPr>
            <p:cNvPr id="103" name="直線コネクタ 102">
              <a:extLst>
                <a:ext uri="{FF2B5EF4-FFF2-40B4-BE49-F238E27FC236}">
                  <a16:creationId xmlns:a16="http://schemas.microsoft.com/office/drawing/2014/main" id="{8A48DB8E-B008-469D-80F6-1778FC029846}"/>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D2E1FAF8-41DC-4B2C-9820-1FDCDB362971}"/>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グループ化 104">
            <a:extLst>
              <a:ext uri="{FF2B5EF4-FFF2-40B4-BE49-F238E27FC236}">
                <a16:creationId xmlns:a16="http://schemas.microsoft.com/office/drawing/2014/main" id="{C76CC522-BAED-41D4-B2BC-FFD6BE37827F}"/>
              </a:ext>
            </a:extLst>
          </p:cNvPr>
          <p:cNvGrpSpPr/>
          <p:nvPr/>
        </p:nvGrpSpPr>
        <p:grpSpPr>
          <a:xfrm>
            <a:off x="5103513" y="2365349"/>
            <a:ext cx="105799" cy="355180"/>
            <a:chOff x="1042869" y="2365349"/>
            <a:chExt cx="105799" cy="355180"/>
          </a:xfrm>
        </p:grpSpPr>
        <p:cxnSp>
          <p:nvCxnSpPr>
            <p:cNvPr id="106" name="直線コネクタ 105">
              <a:extLst>
                <a:ext uri="{FF2B5EF4-FFF2-40B4-BE49-F238E27FC236}">
                  <a16:creationId xmlns:a16="http://schemas.microsoft.com/office/drawing/2014/main" id="{160BDE36-2252-4215-9D06-1878A5BD0142}"/>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7E29B276-3178-4053-9FEC-971D0E4771B1}"/>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8" name="グループ化 107">
            <a:extLst>
              <a:ext uri="{FF2B5EF4-FFF2-40B4-BE49-F238E27FC236}">
                <a16:creationId xmlns:a16="http://schemas.microsoft.com/office/drawing/2014/main" id="{D4E79E58-D519-429C-8C68-7A464859D6BA}"/>
              </a:ext>
            </a:extLst>
          </p:cNvPr>
          <p:cNvGrpSpPr/>
          <p:nvPr/>
        </p:nvGrpSpPr>
        <p:grpSpPr>
          <a:xfrm flipV="1">
            <a:off x="5209312" y="2372537"/>
            <a:ext cx="105799" cy="355180"/>
            <a:chOff x="1042869" y="2365349"/>
            <a:chExt cx="105799" cy="355180"/>
          </a:xfrm>
        </p:grpSpPr>
        <p:cxnSp>
          <p:nvCxnSpPr>
            <p:cNvPr id="109" name="直線コネクタ 108">
              <a:extLst>
                <a:ext uri="{FF2B5EF4-FFF2-40B4-BE49-F238E27FC236}">
                  <a16:creationId xmlns:a16="http://schemas.microsoft.com/office/drawing/2014/main" id="{FA2D0A86-C714-43FD-9776-BC0EC3A4458C}"/>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a:extLst>
                <a:ext uri="{FF2B5EF4-FFF2-40B4-BE49-F238E27FC236}">
                  <a16:creationId xmlns:a16="http://schemas.microsoft.com/office/drawing/2014/main" id="{FFB02A1A-37F9-4A3D-967A-F388211166B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1" name="グループ化 110">
            <a:extLst>
              <a:ext uri="{FF2B5EF4-FFF2-40B4-BE49-F238E27FC236}">
                <a16:creationId xmlns:a16="http://schemas.microsoft.com/office/drawing/2014/main" id="{49113B8F-BC1D-45A1-84E5-A0ACF77F463C}"/>
              </a:ext>
            </a:extLst>
          </p:cNvPr>
          <p:cNvGrpSpPr/>
          <p:nvPr/>
        </p:nvGrpSpPr>
        <p:grpSpPr>
          <a:xfrm>
            <a:off x="5315109" y="2365349"/>
            <a:ext cx="105799" cy="355180"/>
            <a:chOff x="1042869" y="2365349"/>
            <a:chExt cx="105799" cy="355180"/>
          </a:xfrm>
        </p:grpSpPr>
        <p:cxnSp>
          <p:nvCxnSpPr>
            <p:cNvPr id="112" name="直線コネクタ 111">
              <a:extLst>
                <a:ext uri="{FF2B5EF4-FFF2-40B4-BE49-F238E27FC236}">
                  <a16:creationId xmlns:a16="http://schemas.microsoft.com/office/drawing/2014/main" id="{E0291F4A-2390-4C96-9210-23100DF28693}"/>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a:extLst>
                <a:ext uri="{FF2B5EF4-FFF2-40B4-BE49-F238E27FC236}">
                  <a16:creationId xmlns:a16="http://schemas.microsoft.com/office/drawing/2014/main" id="{5777799C-4EE4-4595-9FA7-45EE2E691098}"/>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4" name="グループ化 113">
            <a:extLst>
              <a:ext uri="{FF2B5EF4-FFF2-40B4-BE49-F238E27FC236}">
                <a16:creationId xmlns:a16="http://schemas.microsoft.com/office/drawing/2014/main" id="{2CA55D9B-65C9-45B2-9199-026CEAC1974B}"/>
              </a:ext>
            </a:extLst>
          </p:cNvPr>
          <p:cNvGrpSpPr/>
          <p:nvPr/>
        </p:nvGrpSpPr>
        <p:grpSpPr>
          <a:xfrm flipV="1">
            <a:off x="5420908" y="2372537"/>
            <a:ext cx="105799" cy="355180"/>
            <a:chOff x="1042869" y="2365349"/>
            <a:chExt cx="105799" cy="355180"/>
          </a:xfrm>
        </p:grpSpPr>
        <p:cxnSp>
          <p:nvCxnSpPr>
            <p:cNvPr id="115" name="直線コネクタ 114">
              <a:extLst>
                <a:ext uri="{FF2B5EF4-FFF2-40B4-BE49-F238E27FC236}">
                  <a16:creationId xmlns:a16="http://schemas.microsoft.com/office/drawing/2014/main" id="{1FCA32A4-C4D1-4626-9B73-4DB88DAD7CC2}"/>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88095606-916E-48AB-AA21-02BCB892D69C}"/>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7" name="グループ化 116">
            <a:extLst>
              <a:ext uri="{FF2B5EF4-FFF2-40B4-BE49-F238E27FC236}">
                <a16:creationId xmlns:a16="http://schemas.microsoft.com/office/drawing/2014/main" id="{52D95A61-8BED-49BD-A1AB-DF851635B2A5}"/>
              </a:ext>
            </a:extLst>
          </p:cNvPr>
          <p:cNvGrpSpPr/>
          <p:nvPr/>
        </p:nvGrpSpPr>
        <p:grpSpPr>
          <a:xfrm>
            <a:off x="6099779" y="2365349"/>
            <a:ext cx="105799" cy="355180"/>
            <a:chOff x="1042869" y="2365349"/>
            <a:chExt cx="105799" cy="355180"/>
          </a:xfrm>
        </p:grpSpPr>
        <p:cxnSp>
          <p:nvCxnSpPr>
            <p:cNvPr id="118" name="直線コネクタ 117">
              <a:extLst>
                <a:ext uri="{FF2B5EF4-FFF2-40B4-BE49-F238E27FC236}">
                  <a16:creationId xmlns:a16="http://schemas.microsoft.com/office/drawing/2014/main" id="{5E576650-4C15-4EFC-9BED-9A172B87C4ED}"/>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C6AD8D3C-6D1D-407F-A33B-7BB12497D184}"/>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0" name="グループ化 119">
            <a:extLst>
              <a:ext uri="{FF2B5EF4-FFF2-40B4-BE49-F238E27FC236}">
                <a16:creationId xmlns:a16="http://schemas.microsoft.com/office/drawing/2014/main" id="{525A1819-A9AC-4DC0-8084-14EF66D2A3B3}"/>
              </a:ext>
            </a:extLst>
          </p:cNvPr>
          <p:cNvGrpSpPr/>
          <p:nvPr/>
        </p:nvGrpSpPr>
        <p:grpSpPr>
          <a:xfrm flipV="1">
            <a:off x="6205578" y="2372537"/>
            <a:ext cx="105799" cy="355180"/>
            <a:chOff x="1042869" y="2365349"/>
            <a:chExt cx="105799" cy="355180"/>
          </a:xfrm>
        </p:grpSpPr>
        <p:cxnSp>
          <p:nvCxnSpPr>
            <p:cNvPr id="121" name="直線コネクタ 120">
              <a:extLst>
                <a:ext uri="{FF2B5EF4-FFF2-40B4-BE49-F238E27FC236}">
                  <a16:creationId xmlns:a16="http://schemas.microsoft.com/office/drawing/2014/main" id="{6E666F2F-0947-4EAD-9C5F-F37BD73F52C2}"/>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a:extLst>
                <a:ext uri="{FF2B5EF4-FFF2-40B4-BE49-F238E27FC236}">
                  <a16:creationId xmlns:a16="http://schemas.microsoft.com/office/drawing/2014/main" id="{E1A27A0B-18A9-4F09-9410-081F689141A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3" name="グループ化 122">
            <a:extLst>
              <a:ext uri="{FF2B5EF4-FFF2-40B4-BE49-F238E27FC236}">
                <a16:creationId xmlns:a16="http://schemas.microsoft.com/office/drawing/2014/main" id="{1EC58F0B-07DF-4B4F-BF24-79209D60C3DE}"/>
              </a:ext>
            </a:extLst>
          </p:cNvPr>
          <p:cNvGrpSpPr/>
          <p:nvPr/>
        </p:nvGrpSpPr>
        <p:grpSpPr>
          <a:xfrm>
            <a:off x="6311375" y="2365349"/>
            <a:ext cx="105799" cy="355180"/>
            <a:chOff x="1042869" y="2365349"/>
            <a:chExt cx="105799" cy="355180"/>
          </a:xfrm>
        </p:grpSpPr>
        <p:cxnSp>
          <p:nvCxnSpPr>
            <p:cNvPr id="124" name="直線コネクタ 123">
              <a:extLst>
                <a:ext uri="{FF2B5EF4-FFF2-40B4-BE49-F238E27FC236}">
                  <a16:creationId xmlns:a16="http://schemas.microsoft.com/office/drawing/2014/main" id="{26204C7F-ACF9-40E5-9E48-245FAED7DCAA}"/>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a:extLst>
                <a:ext uri="{FF2B5EF4-FFF2-40B4-BE49-F238E27FC236}">
                  <a16:creationId xmlns:a16="http://schemas.microsoft.com/office/drawing/2014/main" id="{AC165F35-4992-4AF6-8A36-96FDAA6933FF}"/>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6" name="グループ化 125">
            <a:extLst>
              <a:ext uri="{FF2B5EF4-FFF2-40B4-BE49-F238E27FC236}">
                <a16:creationId xmlns:a16="http://schemas.microsoft.com/office/drawing/2014/main" id="{A4CFC082-488C-4E1A-9032-CC22871DF762}"/>
              </a:ext>
            </a:extLst>
          </p:cNvPr>
          <p:cNvGrpSpPr/>
          <p:nvPr/>
        </p:nvGrpSpPr>
        <p:grpSpPr>
          <a:xfrm flipV="1">
            <a:off x="6417174" y="2372537"/>
            <a:ext cx="105799" cy="355180"/>
            <a:chOff x="1042869" y="2365349"/>
            <a:chExt cx="105799" cy="355180"/>
          </a:xfrm>
        </p:grpSpPr>
        <p:cxnSp>
          <p:nvCxnSpPr>
            <p:cNvPr id="127" name="直線コネクタ 126">
              <a:extLst>
                <a:ext uri="{FF2B5EF4-FFF2-40B4-BE49-F238E27FC236}">
                  <a16:creationId xmlns:a16="http://schemas.microsoft.com/office/drawing/2014/main" id="{A1686BDC-45F9-46CC-9EB3-91CA795B4A5A}"/>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938D2932-2FB2-4139-A918-2BBFDB8AE437}"/>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9" name="グループ化 128">
            <a:extLst>
              <a:ext uri="{FF2B5EF4-FFF2-40B4-BE49-F238E27FC236}">
                <a16:creationId xmlns:a16="http://schemas.microsoft.com/office/drawing/2014/main" id="{0BF9FA67-F2FF-4607-B0CF-04FCF61D2B8E}"/>
              </a:ext>
            </a:extLst>
          </p:cNvPr>
          <p:cNvGrpSpPr/>
          <p:nvPr/>
        </p:nvGrpSpPr>
        <p:grpSpPr>
          <a:xfrm>
            <a:off x="6522972" y="2365349"/>
            <a:ext cx="105799" cy="355180"/>
            <a:chOff x="1042869" y="2365349"/>
            <a:chExt cx="105799" cy="355180"/>
          </a:xfrm>
        </p:grpSpPr>
        <p:cxnSp>
          <p:nvCxnSpPr>
            <p:cNvPr id="130" name="直線コネクタ 129">
              <a:extLst>
                <a:ext uri="{FF2B5EF4-FFF2-40B4-BE49-F238E27FC236}">
                  <a16:creationId xmlns:a16="http://schemas.microsoft.com/office/drawing/2014/main" id="{AC0BEA3F-7959-46EE-A304-3F7B5D0DC569}"/>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0CF5CA0D-A698-41EE-88B2-F12DE9C9FA7C}"/>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2" name="グループ化 131">
            <a:extLst>
              <a:ext uri="{FF2B5EF4-FFF2-40B4-BE49-F238E27FC236}">
                <a16:creationId xmlns:a16="http://schemas.microsoft.com/office/drawing/2014/main" id="{53260446-503D-4A4B-B440-A2F2EBE37DCA}"/>
              </a:ext>
            </a:extLst>
          </p:cNvPr>
          <p:cNvGrpSpPr/>
          <p:nvPr/>
        </p:nvGrpSpPr>
        <p:grpSpPr>
          <a:xfrm flipV="1">
            <a:off x="6628771" y="2372537"/>
            <a:ext cx="105799" cy="355180"/>
            <a:chOff x="1042869" y="2365349"/>
            <a:chExt cx="105799" cy="355180"/>
          </a:xfrm>
        </p:grpSpPr>
        <p:cxnSp>
          <p:nvCxnSpPr>
            <p:cNvPr id="133" name="直線コネクタ 132">
              <a:extLst>
                <a:ext uri="{FF2B5EF4-FFF2-40B4-BE49-F238E27FC236}">
                  <a16:creationId xmlns:a16="http://schemas.microsoft.com/office/drawing/2014/main" id="{2F8E4350-BDD4-4FD3-B461-FCC0170994DA}"/>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C3C2374B-ED2F-4361-A889-E7248F76FC8C}"/>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5" name="グループ化 134">
            <a:extLst>
              <a:ext uri="{FF2B5EF4-FFF2-40B4-BE49-F238E27FC236}">
                <a16:creationId xmlns:a16="http://schemas.microsoft.com/office/drawing/2014/main" id="{681850C8-ACCA-404E-B620-56CD40998452}"/>
              </a:ext>
            </a:extLst>
          </p:cNvPr>
          <p:cNvGrpSpPr/>
          <p:nvPr/>
        </p:nvGrpSpPr>
        <p:grpSpPr>
          <a:xfrm>
            <a:off x="6734568" y="2365349"/>
            <a:ext cx="105799" cy="355180"/>
            <a:chOff x="1042869" y="2365349"/>
            <a:chExt cx="105799" cy="355180"/>
          </a:xfrm>
        </p:grpSpPr>
        <p:cxnSp>
          <p:nvCxnSpPr>
            <p:cNvPr id="136" name="直線コネクタ 135">
              <a:extLst>
                <a:ext uri="{FF2B5EF4-FFF2-40B4-BE49-F238E27FC236}">
                  <a16:creationId xmlns:a16="http://schemas.microsoft.com/office/drawing/2014/main" id="{B5C3C592-2215-498D-B463-C5F4462D75A4}"/>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2E8A81AB-5380-483E-AE1A-426758BCFB9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8" name="グループ化 137">
            <a:extLst>
              <a:ext uri="{FF2B5EF4-FFF2-40B4-BE49-F238E27FC236}">
                <a16:creationId xmlns:a16="http://schemas.microsoft.com/office/drawing/2014/main" id="{59D936BD-FDEE-413F-8E5E-BDB57C95D997}"/>
              </a:ext>
            </a:extLst>
          </p:cNvPr>
          <p:cNvGrpSpPr/>
          <p:nvPr/>
        </p:nvGrpSpPr>
        <p:grpSpPr>
          <a:xfrm flipV="1">
            <a:off x="6840367" y="2372537"/>
            <a:ext cx="105799" cy="355180"/>
            <a:chOff x="1042869" y="2365349"/>
            <a:chExt cx="105799" cy="355180"/>
          </a:xfrm>
        </p:grpSpPr>
        <p:cxnSp>
          <p:nvCxnSpPr>
            <p:cNvPr id="139" name="直線コネクタ 138">
              <a:extLst>
                <a:ext uri="{FF2B5EF4-FFF2-40B4-BE49-F238E27FC236}">
                  <a16:creationId xmlns:a16="http://schemas.microsoft.com/office/drawing/2014/main" id="{BA2BC679-4E87-4EE8-86DB-78A0B094F845}"/>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AE8441FB-0F1E-455A-B40E-867EE881A13D}"/>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2" name="直線コネクタ 141">
            <a:extLst>
              <a:ext uri="{FF2B5EF4-FFF2-40B4-BE49-F238E27FC236}">
                <a16:creationId xmlns:a16="http://schemas.microsoft.com/office/drawing/2014/main" id="{7F98F884-FE92-4D58-814A-3018A09C399F}"/>
              </a:ext>
            </a:extLst>
          </p:cNvPr>
          <p:cNvCxnSpPr>
            <a:cxnSpLocks/>
          </p:cNvCxnSpPr>
          <p:nvPr/>
        </p:nvCxnSpPr>
        <p:spPr>
          <a:xfrm>
            <a:off x="1549190"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0FB62B27-5684-4384-B098-FF26025078DC}"/>
              </a:ext>
            </a:extLst>
          </p:cNvPr>
          <p:cNvCxnSpPr>
            <a:cxnSpLocks/>
          </p:cNvCxnSpPr>
          <p:nvPr/>
        </p:nvCxnSpPr>
        <p:spPr>
          <a:xfrm>
            <a:off x="1753229"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8DABF16E-4A22-44D5-996B-4BD904CC1801}"/>
              </a:ext>
            </a:extLst>
          </p:cNvPr>
          <p:cNvCxnSpPr>
            <a:cxnSpLocks/>
          </p:cNvCxnSpPr>
          <p:nvPr/>
        </p:nvCxnSpPr>
        <p:spPr>
          <a:xfrm>
            <a:off x="1964826"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351E489D-CFC4-44ED-8415-E2D138B58FAA}"/>
              </a:ext>
            </a:extLst>
          </p:cNvPr>
          <p:cNvCxnSpPr>
            <a:cxnSpLocks/>
          </p:cNvCxnSpPr>
          <p:nvPr/>
        </p:nvCxnSpPr>
        <p:spPr>
          <a:xfrm>
            <a:off x="2183979"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7396345A-A180-4D9F-9D06-7F04F0D09826}"/>
              </a:ext>
            </a:extLst>
          </p:cNvPr>
          <p:cNvCxnSpPr/>
          <p:nvPr/>
        </p:nvCxnSpPr>
        <p:spPr>
          <a:xfrm>
            <a:off x="1098290" y="2894342"/>
            <a:ext cx="779885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4" name="直線コネクタ 153">
            <a:extLst>
              <a:ext uri="{FF2B5EF4-FFF2-40B4-BE49-F238E27FC236}">
                <a16:creationId xmlns:a16="http://schemas.microsoft.com/office/drawing/2014/main" id="{10824D24-94ED-47F1-B7F9-654509464F0D}"/>
              </a:ext>
            </a:extLst>
          </p:cNvPr>
          <p:cNvCxnSpPr/>
          <p:nvPr/>
        </p:nvCxnSpPr>
        <p:spPr>
          <a:xfrm>
            <a:off x="1098290" y="3385548"/>
            <a:ext cx="779885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5" name="直線コネクタ 154">
            <a:extLst>
              <a:ext uri="{FF2B5EF4-FFF2-40B4-BE49-F238E27FC236}">
                <a16:creationId xmlns:a16="http://schemas.microsoft.com/office/drawing/2014/main" id="{D8B7B6F9-4DE5-459B-8F17-1A0A59A6F4ED}"/>
              </a:ext>
            </a:extLst>
          </p:cNvPr>
          <p:cNvCxnSpPr>
            <a:cxnSpLocks/>
          </p:cNvCxnSpPr>
          <p:nvPr/>
        </p:nvCxnSpPr>
        <p:spPr>
          <a:xfrm>
            <a:off x="2971172"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直線コネクタ 155">
            <a:extLst>
              <a:ext uri="{FF2B5EF4-FFF2-40B4-BE49-F238E27FC236}">
                <a16:creationId xmlns:a16="http://schemas.microsoft.com/office/drawing/2014/main" id="{48ABFDB6-F1A8-4355-B01E-841A667125F7}"/>
              </a:ext>
            </a:extLst>
          </p:cNvPr>
          <p:cNvCxnSpPr>
            <a:cxnSpLocks/>
          </p:cNvCxnSpPr>
          <p:nvPr/>
        </p:nvCxnSpPr>
        <p:spPr>
          <a:xfrm>
            <a:off x="3182768"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線コネクタ 156">
            <a:extLst>
              <a:ext uri="{FF2B5EF4-FFF2-40B4-BE49-F238E27FC236}">
                <a16:creationId xmlns:a16="http://schemas.microsoft.com/office/drawing/2014/main" id="{213A800B-54D3-4AB0-984A-867B637C783E}"/>
              </a:ext>
            </a:extLst>
          </p:cNvPr>
          <p:cNvCxnSpPr>
            <a:cxnSpLocks/>
          </p:cNvCxnSpPr>
          <p:nvPr/>
        </p:nvCxnSpPr>
        <p:spPr>
          <a:xfrm>
            <a:off x="3394365"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直線コネクタ 157">
            <a:extLst>
              <a:ext uri="{FF2B5EF4-FFF2-40B4-BE49-F238E27FC236}">
                <a16:creationId xmlns:a16="http://schemas.microsoft.com/office/drawing/2014/main" id="{718ACB07-D219-4C4B-AACE-11AC9284FE92}"/>
              </a:ext>
            </a:extLst>
          </p:cNvPr>
          <p:cNvCxnSpPr>
            <a:cxnSpLocks/>
          </p:cNvCxnSpPr>
          <p:nvPr/>
        </p:nvCxnSpPr>
        <p:spPr>
          <a:xfrm>
            <a:off x="3607222"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直線コネクタ 158">
            <a:extLst>
              <a:ext uri="{FF2B5EF4-FFF2-40B4-BE49-F238E27FC236}">
                <a16:creationId xmlns:a16="http://schemas.microsoft.com/office/drawing/2014/main" id="{056C5887-C823-4894-BB19-4121A0FADC09}"/>
              </a:ext>
            </a:extLst>
          </p:cNvPr>
          <p:cNvCxnSpPr>
            <a:cxnSpLocks/>
          </p:cNvCxnSpPr>
          <p:nvPr/>
        </p:nvCxnSpPr>
        <p:spPr>
          <a:xfrm>
            <a:off x="4354107"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直線コネクタ 159">
            <a:extLst>
              <a:ext uri="{FF2B5EF4-FFF2-40B4-BE49-F238E27FC236}">
                <a16:creationId xmlns:a16="http://schemas.microsoft.com/office/drawing/2014/main" id="{5C63D3DE-5775-4751-BCAB-AF16B93D3C07}"/>
              </a:ext>
            </a:extLst>
          </p:cNvPr>
          <p:cNvCxnSpPr>
            <a:cxnSpLocks/>
          </p:cNvCxnSpPr>
          <p:nvPr/>
        </p:nvCxnSpPr>
        <p:spPr>
          <a:xfrm>
            <a:off x="4566964"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直線コネクタ 160">
            <a:extLst>
              <a:ext uri="{FF2B5EF4-FFF2-40B4-BE49-F238E27FC236}">
                <a16:creationId xmlns:a16="http://schemas.microsoft.com/office/drawing/2014/main" id="{31C74CF0-CB5C-45BC-981E-9A05E2638E67}"/>
              </a:ext>
            </a:extLst>
          </p:cNvPr>
          <p:cNvCxnSpPr>
            <a:cxnSpLocks/>
          </p:cNvCxnSpPr>
          <p:nvPr/>
        </p:nvCxnSpPr>
        <p:spPr>
          <a:xfrm>
            <a:off x="4784858"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直線コネクタ 161">
            <a:extLst>
              <a:ext uri="{FF2B5EF4-FFF2-40B4-BE49-F238E27FC236}">
                <a16:creationId xmlns:a16="http://schemas.microsoft.com/office/drawing/2014/main" id="{1044AA83-08ED-4A5B-B54A-2EFAB958EF2C}"/>
              </a:ext>
            </a:extLst>
          </p:cNvPr>
          <p:cNvCxnSpPr>
            <a:cxnSpLocks/>
          </p:cNvCxnSpPr>
          <p:nvPr/>
        </p:nvCxnSpPr>
        <p:spPr>
          <a:xfrm>
            <a:off x="4997715"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直線コネクタ 162">
            <a:extLst>
              <a:ext uri="{FF2B5EF4-FFF2-40B4-BE49-F238E27FC236}">
                <a16:creationId xmlns:a16="http://schemas.microsoft.com/office/drawing/2014/main" id="{EE3E5765-2208-4FA5-93E2-BC598E2CA712}"/>
              </a:ext>
            </a:extLst>
          </p:cNvPr>
          <p:cNvCxnSpPr>
            <a:cxnSpLocks/>
          </p:cNvCxnSpPr>
          <p:nvPr/>
        </p:nvCxnSpPr>
        <p:spPr>
          <a:xfrm>
            <a:off x="5208051"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直線コネクタ 163">
            <a:extLst>
              <a:ext uri="{FF2B5EF4-FFF2-40B4-BE49-F238E27FC236}">
                <a16:creationId xmlns:a16="http://schemas.microsoft.com/office/drawing/2014/main" id="{F7043961-D5EB-4CB5-9D28-0CBD7A3E1C17}"/>
              </a:ext>
            </a:extLst>
          </p:cNvPr>
          <p:cNvCxnSpPr>
            <a:cxnSpLocks/>
          </p:cNvCxnSpPr>
          <p:nvPr/>
        </p:nvCxnSpPr>
        <p:spPr>
          <a:xfrm>
            <a:off x="5420908"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直線コネクタ 164">
            <a:extLst>
              <a:ext uri="{FF2B5EF4-FFF2-40B4-BE49-F238E27FC236}">
                <a16:creationId xmlns:a16="http://schemas.microsoft.com/office/drawing/2014/main" id="{432F2CEF-44EB-4C05-A689-CB74C256342D}"/>
              </a:ext>
            </a:extLst>
          </p:cNvPr>
          <p:cNvCxnSpPr>
            <a:cxnSpLocks/>
          </p:cNvCxnSpPr>
          <p:nvPr/>
        </p:nvCxnSpPr>
        <p:spPr>
          <a:xfrm>
            <a:off x="6204317"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直線コネクタ 165">
            <a:extLst>
              <a:ext uri="{FF2B5EF4-FFF2-40B4-BE49-F238E27FC236}">
                <a16:creationId xmlns:a16="http://schemas.microsoft.com/office/drawing/2014/main" id="{1BB4CFD0-30A5-4D7C-B09F-8FE945211321}"/>
              </a:ext>
            </a:extLst>
          </p:cNvPr>
          <p:cNvCxnSpPr>
            <a:cxnSpLocks/>
          </p:cNvCxnSpPr>
          <p:nvPr/>
        </p:nvCxnSpPr>
        <p:spPr>
          <a:xfrm>
            <a:off x="6417174"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直線コネクタ 166">
            <a:extLst>
              <a:ext uri="{FF2B5EF4-FFF2-40B4-BE49-F238E27FC236}">
                <a16:creationId xmlns:a16="http://schemas.microsoft.com/office/drawing/2014/main" id="{A18A51C4-035C-421F-BBA6-423D40893038}"/>
              </a:ext>
            </a:extLst>
          </p:cNvPr>
          <p:cNvCxnSpPr>
            <a:cxnSpLocks/>
          </p:cNvCxnSpPr>
          <p:nvPr/>
        </p:nvCxnSpPr>
        <p:spPr>
          <a:xfrm>
            <a:off x="6627510"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4FC2331A-5060-4F04-95CA-72BACE6CA54B}"/>
              </a:ext>
            </a:extLst>
          </p:cNvPr>
          <p:cNvCxnSpPr>
            <a:cxnSpLocks/>
          </p:cNvCxnSpPr>
          <p:nvPr/>
        </p:nvCxnSpPr>
        <p:spPr>
          <a:xfrm>
            <a:off x="6840367"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コネクタ: カギ線 168">
            <a:extLst>
              <a:ext uri="{FF2B5EF4-FFF2-40B4-BE49-F238E27FC236}">
                <a16:creationId xmlns:a16="http://schemas.microsoft.com/office/drawing/2014/main" id="{264096E4-A300-4EB4-8CD1-B3CA56E504B1}"/>
              </a:ext>
            </a:extLst>
          </p:cNvPr>
          <p:cNvCxnSpPr>
            <a:cxnSpLocks/>
          </p:cNvCxnSpPr>
          <p:nvPr/>
        </p:nvCxnSpPr>
        <p:spPr>
          <a:xfrm>
            <a:off x="7388882" y="2365349"/>
            <a:ext cx="460978" cy="355180"/>
          </a:xfrm>
          <a:prstGeom prst="bentConnector3">
            <a:avLst>
              <a:gd name="adj1" fmla="val 76229"/>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0" name="グループ化 169">
            <a:extLst>
              <a:ext uri="{FF2B5EF4-FFF2-40B4-BE49-F238E27FC236}">
                <a16:creationId xmlns:a16="http://schemas.microsoft.com/office/drawing/2014/main" id="{14820D89-0437-4221-9B83-6CB6A7E885B9}"/>
              </a:ext>
            </a:extLst>
          </p:cNvPr>
          <p:cNvGrpSpPr/>
          <p:nvPr/>
        </p:nvGrpSpPr>
        <p:grpSpPr>
          <a:xfrm>
            <a:off x="7849860" y="2365349"/>
            <a:ext cx="105799" cy="355180"/>
            <a:chOff x="1042869" y="2365349"/>
            <a:chExt cx="105799" cy="355180"/>
          </a:xfrm>
        </p:grpSpPr>
        <p:cxnSp>
          <p:nvCxnSpPr>
            <p:cNvPr id="171" name="直線コネクタ 170">
              <a:extLst>
                <a:ext uri="{FF2B5EF4-FFF2-40B4-BE49-F238E27FC236}">
                  <a16:creationId xmlns:a16="http://schemas.microsoft.com/office/drawing/2014/main" id="{B7FD0973-B8DC-4D09-83BF-6E921A2711D7}"/>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直線コネクタ 171">
              <a:extLst>
                <a:ext uri="{FF2B5EF4-FFF2-40B4-BE49-F238E27FC236}">
                  <a16:creationId xmlns:a16="http://schemas.microsoft.com/office/drawing/2014/main" id="{1E785465-E128-4B58-B1EE-A37ACD048DBC}"/>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3" name="グループ化 172">
            <a:extLst>
              <a:ext uri="{FF2B5EF4-FFF2-40B4-BE49-F238E27FC236}">
                <a16:creationId xmlns:a16="http://schemas.microsoft.com/office/drawing/2014/main" id="{2CBB1692-EF98-4348-8D00-B5426611A313}"/>
              </a:ext>
            </a:extLst>
          </p:cNvPr>
          <p:cNvGrpSpPr/>
          <p:nvPr/>
        </p:nvGrpSpPr>
        <p:grpSpPr>
          <a:xfrm flipV="1">
            <a:off x="7955659" y="2372537"/>
            <a:ext cx="105799" cy="355180"/>
            <a:chOff x="1042869" y="2365349"/>
            <a:chExt cx="105799" cy="355180"/>
          </a:xfrm>
        </p:grpSpPr>
        <p:cxnSp>
          <p:nvCxnSpPr>
            <p:cNvPr id="174" name="直線コネクタ 173">
              <a:extLst>
                <a:ext uri="{FF2B5EF4-FFF2-40B4-BE49-F238E27FC236}">
                  <a16:creationId xmlns:a16="http://schemas.microsoft.com/office/drawing/2014/main" id="{EFC56FE0-F846-460E-9BB2-403CCEC2CB80}"/>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直線コネクタ 174">
              <a:extLst>
                <a:ext uri="{FF2B5EF4-FFF2-40B4-BE49-F238E27FC236}">
                  <a16:creationId xmlns:a16="http://schemas.microsoft.com/office/drawing/2014/main" id="{70C629D2-BC52-46BD-92B8-BBAF2C9978EE}"/>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6" name="グループ化 175">
            <a:extLst>
              <a:ext uri="{FF2B5EF4-FFF2-40B4-BE49-F238E27FC236}">
                <a16:creationId xmlns:a16="http://schemas.microsoft.com/office/drawing/2014/main" id="{5A1BADDA-62F9-4C87-9935-28CDA474E2DE}"/>
              </a:ext>
            </a:extLst>
          </p:cNvPr>
          <p:cNvGrpSpPr/>
          <p:nvPr/>
        </p:nvGrpSpPr>
        <p:grpSpPr>
          <a:xfrm>
            <a:off x="8061456" y="2365349"/>
            <a:ext cx="105799" cy="355180"/>
            <a:chOff x="1042869" y="2365349"/>
            <a:chExt cx="105799" cy="355180"/>
          </a:xfrm>
        </p:grpSpPr>
        <p:cxnSp>
          <p:nvCxnSpPr>
            <p:cNvPr id="177" name="直線コネクタ 176">
              <a:extLst>
                <a:ext uri="{FF2B5EF4-FFF2-40B4-BE49-F238E27FC236}">
                  <a16:creationId xmlns:a16="http://schemas.microsoft.com/office/drawing/2014/main" id="{2CA694BF-72D5-49CE-BA70-4C6D0C0C9D42}"/>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直線コネクタ 177">
              <a:extLst>
                <a:ext uri="{FF2B5EF4-FFF2-40B4-BE49-F238E27FC236}">
                  <a16:creationId xmlns:a16="http://schemas.microsoft.com/office/drawing/2014/main" id="{A46098BB-9B77-4937-A6C7-2A73683C02C7}"/>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9" name="グループ化 178">
            <a:extLst>
              <a:ext uri="{FF2B5EF4-FFF2-40B4-BE49-F238E27FC236}">
                <a16:creationId xmlns:a16="http://schemas.microsoft.com/office/drawing/2014/main" id="{7F633EB0-6B95-436F-BE09-CF3AC2E0E0A0}"/>
              </a:ext>
            </a:extLst>
          </p:cNvPr>
          <p:cNvGrpSpPr/>
          <p:nvPr/>
        </p:nvGrpSpPr>
        <p:grpSpPr>
          <a:xfrm flipV="1">
            <a:off x="8167255" y="2372537"/>
            <a:ext cx="105799" cy="355180"/>
            <a:chOff x="1042869" y="2365349"/>
            <a:chExt cx="105799" cy="355180"/>
          </a:xfrm>
        </p:grpSpPr>
        <p:cxnSp>
          <p:nvCxnSpPr>
            <p:cNvPr id="180" name="直線コネクタ 179">
              <a:extLst>
                <a:ext uri="{FF2B5EF4-FFF2-40B4-BE49-F238E27FC236}">
                  <a16:creationId xmlns:a16="http://schemas.microsoft.com/office/drawing/2014/main" id="{1002641D-230D-45E3-87C6-0906801D5FAA}"/>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直線コネクタ 180">
              <a:extLst>
                <a:ext uri="{FF2B5EF4-FFF2-40B4-BE49-F238E27FC236}">
                  <a16:creationId xmlns:a16="http://schemas.microsoft.com/office/drawing/2014/main" id="{B97A9E66-6956-4771-A68D-15BF9A23C111}"/>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2" name="グループ化 181">
            <a:extLst>
              <a:ext uri="{FF2B5EF4-FFF2-40B4-BE49-F238E27FC236}">
                <a16:creationId xmlns:a16="http://schemas.microsoft.com/office/drawing/2014/main" id="{D0707CAD-6DA7-4E83-852B-FF65A69E3C38}"/>
              </a:ext>
            </a:extLst>
          </p:cNvPr>
          <p:cNvGrpSpPr/>
          <p:nvPr/>
        </p:nvGrpSpPr>
        <p:grpSpPr>
          <a:xfrm>
            <a:off x="8273053" y="2365349"/>
            <a:ext cx="105799" cy="355180"/>
            <a:chOff x="1042869" y="2365349"/>
            <a:chExt cx="105799" cy="355180"/>
          </a:xfrm>
        </p:grpSpPr>
        <p:cxnSp>
          <p:nvCxnSpPr>
            <p:cNvPr id="183" name="直線コネクタ 182">
              <a:extLst>
                <a:ext uri="{FF2B5EF4-FFF2-40B4-BE49-F238E27FC236}">
                  <a16:creationId xmlns:a16="http://schemas.microsoft.com/office/drawing/2014/main" id="{902854FA-5305-45B6-9E3C-F0B6F3D72FA1}"/>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a:extLst>
                <a:ext uri="{FF2B5EF4-FFF2-40B4-BE49-F238E27FC236}">
                  <a16:creationId xmlns:a16="http://schemas.microsoft.com/office/drawing/2014/main" id="{8CB5CFCB-031A-428A-8839-A58397498D87}"/>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5" name="グループ化 184">
            <a:extLst>
              <a:ext uri="{FF2B5EF4-FFF2-40B4-BE49-F238E27FC236}">
                <a16:creationId xmlns:a16="http://schemas.microsoft.com/office/drawing/2014/main" id="{A71CC2A0-A797-497B-AC9E-3D328C267E23}"/>
              </a:ext>
            </a:extLst>
          </p:cNvPr>
          <p:cNvGrpSpPr/>
          <p:nvPr/>
        </p:nvGrpSpPr>
        <p:grpSpPr>
          <a:xfrm flipV="1">
            <a:off x="8378852" y="2372537"/>
            <a:ext cx="105799" cy="355180"/>
            <a:chOff x="1042869" y="2365349"/>
            <a:chExt cx="105799" cy="355180"/>
          </a:xfrm>
        </p:grpSpPr>
        <p:cxnSp>
          <p:nvCxnSpPr>
            <p:cNvPr id="186" name="直線コネクタ 185">
              <a:extLst>
                <a:ext uri="{FF2B5EF4-FFF2-40B4-BE49-F238E27FC236}">
                  <a16:creationId xmlns:a16="http://schemas.microsoft.com/office/drawing/2014/main" id="{13526E11-8A41-43D9-A6A6-082A146B6D4E}"/>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直線コネクタ 186">
              <a:extLst>
                <a:ext uri="{FF2B5EF4-FFF2-40B4-BE49-F238E27FC236}">
                  <a16:creationId xmlns:a16="http://schemas.microsoft.com/office/drawing/2014/main" id="{572B1B59-7644-4B80-A531-6344C71E744A}"/>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8" name="グループ化 187">
            <a:extLst>
              <a:ext uri="{FF2B5EF4-FFF2-40B4-BE49-F238E27FC236}">
                <a16:creationId xmlns:a16="http://schemas.microsoft.com/office/drawing/2014/main" id="{7F5CEC23-710E-4E88-9945-D4B1B6D24DF3}"/>
              </a:ext>
            </a:extLst>
          </p:cNvPr>
          <p:cNvGrpSpPr/>
          <p:nvPr/>
        </p:nvGrpSpPr>
        <p:grpSpPr>
          <a:xfrm>
            <a:off x="8484649" y="2365349"/>
            <a:ext cx="105799" cy="355180"/>
            <a:chOff x="1042869" y="2365349"/>
            <a:chExt cx="105799" cy="355180"/>
          </a:xfrm>
        </p:grpSpPr>
        <p:cxnSp>
          <p:nvCxnSpPr>
            <p:cNvPr id="189" name="直線コネクタ 188">
              <a:extLst>
                <a:ext uri="{FF2B5EF4-FFF2-40B4-BE49-F238E27FC236}">
                  <a16:creationId xmlns:a16="http://schemas.microsoft.com/office/drawing/2014/main" id="{9597E7E2-DC03-45C7-B830-340B762ABA6A}"/>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直線コネクタ 189">
              <a:extLst>
                <a:ext uri="{FF2B5EF4-FFF2-40B4-BE49-F238E27FC236}">
                  <a16:creationId xmlns:a16="http://schemas.microsoft.com/office/drawing/2014/main" id="{2F1B1CFF-AE46-4D21-93CC-14CE515F57EF}"/>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1" name="グループ化 190">
            <a:extLst>
              <a:ext uri="{FF2B5EF4-FFF2-40B4-BE49-F238E27FC236}">
                <a16:creationId xmlns:a16="http://schemas.microsoft.com/office/drawing/2014/main" id="{25E6C53C-EE54-40F2-9668-7B93B41E2E40}"/>
              </a:ext>
            </a:extLst>
          </p:cNvPr>
          <p:cNvGrpSpPr/>
          <p:nvPr/>
        </p:nvGrpSpPr>
        <p:grpSpPr>
          <a:xfrm flipV="1">
            <a:off x="8590448" y="2372537"/>
            <a:ext cx="105799" cy="355180"/>
            <a:chOff x="1042869" y="2365349"/>
            <a:chExt cx="105799" cy="355180"/>
          </a:xfrm>
        </p:grpSpPr>
        <p:cxnSp>
          <p:nvCxnSpPr>
            <p:cNvPr id="192" name="直線コネクタ 191">
              <a:extLst>
                <a:ext uri="{FF2B5EF4-FFF2-40B4-BE49-F238E27FC236}">
                  <a16:creationId xmlns:a16="http://schemas.microsoft.com/office/drawing/2014/main" id="{72F2B334-29D9-4A94-8854-304741CC1F02}"/>
                </a:ext>
              </a:extLst>
            </p:cNvPr>
            <p:cNvCxnSpPr/>
            <p:nvPr/>
          </p:nvCxnSpPr>
          <p:spPr>
            <a:xfrm flipV="1">
              <a:off x="1042869" y="2365349"/>
              <a:ext cx="0" cy="3551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直線コネクタ 192">
              <a:extLst>
                <a:ext uri="{FF2B5EF4-FFF2-40B4-BE49-F238E27FC236}">
                  <a16:creationId xmlns:a16="http://schemas.microsoft.com/office/drawing/2014/main" id="{BC600C5F-9931-49EB-8070-748789367589}"/>
                </a:ext>
              </a:extLst>
            </p:cNvPr>
            <p:cNvCxnSpPr>
              <a:cxnSpLocks/>
            </p:cNvCxnSpPr>
            <p:nvPr/>
          </p:nvCxnSpPr>
          <p:spPr>
            <a:xfrm>
              <a:off x="1042869" y="2365349"/>
              <a:ext cx="105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94" name="直線コネクタ 193">
            <a:extLst>
              <a:ext uri="{FF2B5EF4-FFF2-40B4-BE49-F238E27FC236}">
                <a16:creationId xmlns:a16="http://schemas.microsoft.com/office/drawing/2014/main" id="{98D17476-E3D9-4EFF-A5E3-877089A762FA}"/>
              </a:ext>
            </a:extLst>
          </p:cNvPr>
          <p:cNvCxnSpPr>
            <a:cxnSpLocks/>
          </p:cNvCxnSpPr>
          <p:nvPr/>
        </p:nvCxnSpPr>
        <p:spPr>
          <a:xfrm>
            <a:off x="7955659"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直線コネクタ 194">
            <a:extLst>
              <a:ext uri="{FF2B5EF4-FFF2-40B4-BE49-F238E27FC236}">
                <a16:creationId xmlns:a16="http://schemas.microsoft.com/office/drawing/2014/main" id="{8BB69ECE-0B92-4F93-8374-77DBC1D784C6}"/>
              </a:ext>
            </a:extLst>
          </p:cNvPr>
          <p:cNvCxnSpPr>
            <a:cxnSpLocks/>
          </p:cNvCxnSpPr>
          <p:nvPr/>
        </p:nvCxnSpPr>
        <p:spPr>
          <a:xfrm>
            <a:off x="8159698"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直線コネクタ 195">
            <a:extLst>
              <a:ext uri="{FF2B5EF4-FFF2-40B4-BE49-F238E27FC236}">
                <a16:creationId xmlns:a16="http://schemas.microsoft.com/office/drawing/2014/main" id="{615973CE-DD2C-4F0E-9321-056DB3A8D851}"/>
              </a:ext>
            </a:extLst>
          </p:cNvPr>
          <p:cNvCxnSpPr>
            <a:cxnSpLocks/>
          </p:cNvCxnSpPr>
          <p:nvPr/>
        </p:nvCxnSpPr>
        <p:spPr>
          <a:xfrm>
            <a:off x="8371295"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直線コネクタ 196">
            <a:extLst>
              <a:ext uri="{FF2B5EF4-FFF2-40B4-BE49-F238E27FC236}">
                <a16:creationId xmlns:a16="http://schemas.microsoft.com/office/drawing/2014/main" id="{54AB60FD-EA6C-4815-9422-C637094579B8}"/>
              </a:ext>
            </a:extLst>
          </p:cNvPr>
          <p:cNvCxnSpPr>
            <a:cxnSpLocks/>
          </p:cNvCxnSpPr>
          <p:nvPr/>
        </p:nvCxnSpPr>
        <p:spPr>
          <a:xfrm>
            <a:off x="8590448"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直線コネクタ 197">
            <a:extLst>
              <a:ext uri="{FF2B5EF4-FFF2-40B4-BE49-F238E27FC236}">
                <a16:creationId xmlns:a16="http://schemas.microsoft.com/office/drawing/2014/main" id="{1B46FA43-9BFA-4E87-AAE9-2205DD99A193}"/>
              </a:ext>
            </a:extLst>
          </p:cNvPr>
          <p:cNvCxnSpPr>
            <a:cxnSpLocks/>
          </p:cNvCxnSpPr>
          <p:nvPr/>
        </p:nvCxnSpPr>
        <p:spPr>
          <a:xfrm>
            <a:off x="1549190" y="2894342"/>
            <a:ext cx="602964"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9" name="直線コネクタ 198">
            <a:extLst>
              <a:ext uri="{FF2B5EF4-FFF2-40B4-BE49-F238E27FC236}">
                <a16:creationId xmlns:a16="http://schemas.microsoft.com/office/drawing/2014/main" id="{9DFACD28-F150-4C3E-B81F-AB7DCE1438DE}"/>
              </a:ext>
            </a:extLst>
          </p:cNvPr>
          <p:cNvCxnSpPr>
            <a:cxnSpLocks/>
          </p:cNvCxnSpPr>
          <p:nvPr/>
        </p:nvCxnSpPr>
        <p:spPr>
          <a:xfrm>
            <a:off x="1549190" y="3385548"/>
            <a:ext cx="602964"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03" name="テキスト ボックス 202">
            <a:extLst>
              <a:ext uri="{FF2B5EF4-FFF2-40B4-BE49-F238E27FC236}">
                <a16:creationId xmlns:a16="http://schemas.microsoft.com/office/drawing/2014/main" id="{73AE4533-6144-408E-A52D-F369D7969648}"/>
              </a:ext>
            </a:extLst>
          </p:cNvPr>
          <p:cNvSpPr txBox="1"/>
          <p:nvPr/>
        </p:nvSpPr>
        <p:spPr>
          <a:xfrm>
            <a:off x="2404349" y="1495552"/>
            <a:ext cx="1027845" cy="276999"/>
          </a:xfrm>
          <a:prstGeom prst="rect">
            <a:avLst/>
          </a:prstGeom>
          <a:noFill/>
        </p:spPr>
        <p:txBody>
          <a:bodyPr wrap="none" rtlCol="0">
            <a:spAutoFit/>
          </a:bodyPr>
          <a:lstStyle/>
          <a:p>
            <a:r>
              <a:rPr kumimoji="1" lang="en-US" altLang="ja-JP" sz="1200" dirty="0"/>
              <a:t>Left-channel</a:t>
            </a:r>
            <a:endParaRPr kumimoji="1" lang="ja-JP" altLang="en-US" sz="1200" dirty="0"/>
          </a:p>
        </p:txBody>
      </p:sp>
      <p:sp>
        <p:nvSpPr>
          <p:cNvPr id="204" name="テキスト ボックス 203">
            <a:extLst>
              <a:ext uri="{FF2B5EF4-FFF2-40B4-BE49-F238E27FC236}">
                <a16:creationId xmlns:a16="http://schemas.microsoft.com/office/drawing/2014/main" id="{D858D574-B695-43C0-B7F8-6D51D9AF67F5}"/>
              </a:ext>
            </a:extLst>
          </p:cNvPr>
          <p:cNvSpPr txBox="1"/>
          <p:nvPr/>
        </p:nvSpPr>
        <p:spPr>
          <a:xfrm>
            <a:off x="5609788" y="1495552"/>
            <a:ext cx="1128835" cy="276999"/>
          </a:xfrm>
          <a:prstGeom prst="rect">
            <a:avLst/>
          </a:prstGeom>
          <a:noFill/>
        </p:spPr>
        <p:txBody>
          <a:bodyPr wrap="none" rtlCol="0">
            <a:spAutoFit/>
          </a:bodyPr>
          <a:lstStyle/>
          <a:p>
            <a:r>
              <a:rPr kumimoji="1" lang="en-US" altLang="ja-JP" sz="1200" dirty="0"/>
              <a:t>Right-channel</a:t>
            </a:r>
            <a:endParaRPr kumimoji="1" lang="ja-JP" altLang="en-US" sz="1200" dirty="0"/>
          </a:p>
        </p:txBody>
      </p:sp>
      <p:sp>
        <p:nvSpPr>
          <p:cNvPr id="205" name="テキスト ボックス 204">
            <a:extLst>
              <a:ext uri="{FF2B5EF4-FFF2-40B4-BE49-F238E27FC236}">
                <a16:creationId xmlns:a16="http://schemas.microsoft.com/office/drawing/2014/main" id="{897A5003-812A-43F0-B22E-849A594924A7}"/>
              </a:ext>
            </a:extLst>
          </p:cNvPr>
          <p:cNvSpPr txBox="1"/>
          <p:nvPr/>
        </p:nvSpPr>
        <p:spPr>
          <a:xfrm>
            <a:off x="1523275" y="3023886"/>
            <a:ext cx="699230" cy="276999"/>
          </a:xfrm>
          <a:prstGeom prst="rect">
            <a:avLst/>
          </a:prstGeom>
          <a:noFill/>
        </p:spPr>
        <p:txBody>
          <a:bodyPr wrap="none" rtlCol="0">
            <a:spAutoFit/>
          </a:bodyPr>
          <a:lstStyle/>
          <a:p>
            <a:r>
              <a:rPr kumimoji="1" lang="en-US" altLang="ja-JP" sz="1200" dirty="0"/>
              <a:t>1   2   3</a:t>
            </a:r>
            <a:endParaRPr kumimoji="1" lang="ja-JP" altLang="en-US" sz="1200" dirty="0"/>
          </a:p>
        </p:txBody>
      </p:sp>
      <p:sp>
        <p:nvSpPr>
          <p:cNvPr id="206" name="テキスト ボックス 205">
            <a:extLst>
              <a:ext uri="{FF2B5EF4-FFF2-40B4-BE49-F238E27FC236}">
                <a16:creationId xmlns:a16="http://schemas.microsoft.com/office/drawing/2014/main" id="{50D1BBF8-FD67-44FB-B62D-75935E6A4184}"/>
              </a:ext>
            </a:extLst>
          </p:cNvPr>
          <p:cNvSpPr txBox="1"/>
          <p:nvPr/>
        </p:nvSpPr>
        <p:spPr>
          <a:xfrm>
            <a:off x="2899172" y="3023886"/>
            <a:ext cx="780983" cy="276999"/>
          </a:xfrm>
          <a:prstGeom prst="rect">
            <a:avLst/>
          </a:prstGeom>
          <a:noFill/>
        </p:spPr>
        <p:txBody>
          <a:bodyPr wrap="none" rtlCol="0">
            <a:spAutoFit/>
          </a:bodyPr>
          <a:lstStyle/>
          <a:p>
            <a:r>
              <a:rPr kumimoji="1" lang="en-US" altLang="ja-JP" sz="1200" dirty="0"/>
              <a:t>14 15 16</a:t>
            </a:r>
            <a:endParaRPr kumimoji="1" lang="ja-JP" altLang="en-US" sz="1200" dirty="0"/>
          </a:p>
        </p:txBody>
      </p:sp>
      <p:cxnSp>
        <p:nvCxnSpPr>
          <p:cNvPr id="207" name="直線コネクタ 206">
            <a:extLst>
              <a:ext uri="{FF2B5EF4-FFF2-40B4-BE49-F238E27FC236}">
                <a16:creationId xmlns:a16="http://schemas.microsoft.com/office/drawing/2014/main" id="{F7324CAB-9783-4CA7-A5A3-BF7E7677BBF5}"/>
              </a:ext>
            </a:extLst>
          </p:cNvPr>
          <p:cNvCxnSpPr>
            <a:cxnSpLocks/>
          </p:cNvCxnSpPr>
          <p:nvPr/>
        </p:nvCxnSpPr>
        <p:spPr>
          <a:xfrm>
            <a:off x="4142510"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9" name="テキスト ボックス 208">
            <a:extLst>
              <a:ext uri="{FF2B5EF4-FFF2-40B4-BE49-F238E27FC236}">
                <a16:creationId xmlns:a16="http://schemas.microsoft.com/office/drawing/2014/main" id="{8F5B46C0-9A24-416B-B0D3-DF99A0FB66F5}"/>
              </a:ext>
            </a:extLst>
          </p:cNvPr>
          <p:cNvSpPr txBox="1"/>
          <p:nvPr/>
        </p:nvSpPr>
        <p:spPr>
          <a:xfrm>
            <a:off x="4062435" y="3023886"/>
            <a:ext cx="567784" cy="276999"/>
          </a:xfrm>
          <a:prstGeom prst="rect">
            <a:avLst/>
          </a:prstGeom>
          <a:noFill/>
        </p:spPr>
        <p:txBody>
          <a:bodyPr wrap="none" rtlCol="0">
            <a:spAutoFit/>
          </a:bodyPr>
          <a:lstStyle/>
          <a:p>
            <a:r>
              <a:rPr kumimoji="1" lang="en-US" altLang="ja-JP" sz="1200" dirty="0"/>
              <a:t>31 32</a:t>
            </a:r>
            <a:endParaRPr kumimoji="1" lang="ja-JP" altLang="en-US" sz="1200" dirty="0"/>
          </a:p>
        </p:txBody>
      </p:sp>
      <p:sp>
        <p:nvSpPr>
          <p:cNvPr id="210" name="テキスト ボックス 209">
            <a:extLst>
              <a:ext uri="{FF2B5EF4-FFF2-40B4-BE49-F238E27FC236}">
                <a16:creationId xmlns:a16="http://schemas.microsoft.com/office/drawing/2014/main" id="{C3AE8015-21FB-497C-9F3F-AFC8F3844A70}"/>
              </a:ext>
            </a:extLst>
          </p:cNvPr>
          <p:cNvSpPr txBox="1"/>
          <p:nvPr/>
        </p:nvSpPr>
        <p:spPr>
          <a:xfrm>
            <a:off x="4774577" y="3023886"/>
            <a:ext cx="699230" cy="276999"/>
          </a:xfrm>
          <a:prstGeom prst="rect">
            <a:avLst/>
          </a:prstGeom>
          <a:noFill/>
        </p:spPr>
        <p:txBody>
          <a:bodyPr wrap="none" rtlCol="0">
            <a:spAutoFit/>
          </a:bodyPr>
          <a:lstStyle/>
          <a:p>
            <a:r>
              <a:rPr kumimoji="1" lang="en-US" altLang="ja-JP" sz="1200" dirty="0"/>
              <a:t>1   2   3</a:t>
            </a:r>
            <a:endParaRPr kumimoji="1" lang="ja-JP" altLang="en-US" sz="1200" dirty="0"/>
          </a:p>
        </p:txBody>
      </p:sp>
      <p:sp>
        <p:nvSpPr>
          <p:cNvPr id="211" name="テキスト ボックス 210">
            <a:extLst>
              <a:ext uri="{FF2B5EF4-FFF2-40B4-BE49-F238E27FC236}">
                <a16:creationId xmlns:a16="http://schemas.microsoft.com/office/drawing/2014/main" id="{46360901-DC6C-4C45-947D-AF69537BCCEA}"/>
              </a:ext>
            </a:extLst>
          </p:cNvPr>
          <p:cNvSpPr txBox="1"/>
          <p:nvPr/>
        </p:nvSpPr>
        <p:spPr>
          <a:xfrm>
            <a:off x="6132480" y="3023886"/>
            <a:ext cx="780983" cy="276999"/>
          </a:xfrm>
          <a:prstGeom prst="rect">
            <a:avLst/>
          </a:prstGeom>
          <a:noFill/>
        </p:spPr>
        <p:txBody>
          <a:bodyPr wrap="none" rtlCol="0">
            <a:spAutoFit/>
          </a:bodyPr>
          <a:lstStyle/>
          <a:p>
            <a:r>
              <a:rPr kumimoji="1" lang="en-US" altLang="ja-JP" sz="1200" dirty="0"/>
              <a:t>14 15 16</a:t>
            </a:r>
            <a:endParaRPr kumimoji="1" lang="ja-JP" altLang="en-US" sz="1200" dirty="0"/>
          </a:p>
        </p:txBody>
      </p:sp>
      <p:cxnSp>
        <p:nvCxnSpPr>
          <p:cNvPr id="213" name="直線コネクタ 212">
            <a:extLst>
              <a:ext uri="{FF2B5EF4-FFF2-40B4-BE49-F238E27FC236}">
                <a16:creationId xmlns:a16="http://schemas.microsoft.com/office/drawing/2014/main" id="{5E7FA414-2E4E-402F-B958-8A0A67FEE9D5}"/>
              </a:ext>
            </a:extLst>
          </p:cNvPr>
          <p:cNvCxnSpPr>
            <a:cxnSpLocks/>
          </p:cNvCxnSpPr>
          <p:nvPr/>
        </p:nvCxnSpPr>
        <p:spPr>
          <a:xfrm>
            <a:off x="7521689"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直線コネクタ 213">
            <a:extLst>
              <a:ext uri="{FF2B5EF4-FFF2-40B4-BE49-F238E27FC236}">
                <a16:creationId xmlns:a16="http://schemas.microsoft.com/office/drawing/2014/main" id="{DFAC91B9-FC4C-4CDA-A148-255A92BB5C84}"/>
              </a:ext>
            </a:extLst>
          </p:cNvPr>
          <p:cNvCxnSpPr>
            <a:cxnSpLocks/>
          </p:cNvCxnSpPr>
          <p:nvPr/>
        </p:nvCxnSpPr>
        <p:spPr>
          <a:xfrm>
            <a:off x="7734546"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585CB612-BD82-4ECF-8CE3-B264996DBDA1}"/>
              </a:ext>
            </a:extLst>
          </p:cNvPr>
          <p:cNvCxnSpPr>
            <a:cxnSpLocks/>
          </p:cNvCxnSpPr>
          <p:nvPr/>
        </p:nvCxnSpPr>
        <p:spPr>
          <a:xfrm>
            <a:off x="7310092" y="2894342"/>
            <a:ext cx="0" cy="4912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テキスト ボックス 215">
            <a:extLst>
              <a:ext uri="{FF2B5EF4-FFF2-40B4-BE49-F238E27FC236}">
                <a16:creationId xmlns:a16="http://schemas.microsoft.com/office/drawing/2014/main" id="{720662A5-EE51-4B80-9566-1C12B2268840}"/>
              </a:ext>
            </a:extLst>
          </p:cNvPr>
          <p:cNvSpPr txBox="1"/>
          <p:nvPr/>
        </p:nvSpPr>
        <p:spPr>
          <a:xfrm>
            <a:off x="7230017" y="3023886"/>
            <a:ext cx="567784" cy="276999"/>
          </a:xfrm>
          <a:prstGeom prst="rect">
            <a:avLst/>
          </a:prstGeom>
          <a:noFill/>
        </p:spPr>
        <p:txBody>
          <a:bodyPr wrap="none" rtlCol="0">
            <a:spAutoFit/>
          </a:bodyPr>
          <a:lstStyle/>
          <a:p>
            <a:r>
              <a:rPr kumimoji="1" lang="en-US" altLang="ja-JP" sz="1200" dirty="0"/>
              <a:t>31 32</a:t>
            </a:r>
            <a:endParaRPr kumimoji="1" lang="ja-JP" altLang="en-US" sz="1200" dirty="0"/>
          </a:p>
        </p:txBody>
      </p:sp>
      <p:sp>
        <p:nvSpPr>
          <p:cNvPr id="217" name="テキスト ボックス 216">
            <a:extLst>
              <a:ext uri="{FF2B5EF4-FFF2-40B4-BE49-F238E27FC236}">
                <a16:creationId xmlns:a16="http://schemas.microsoft.com/office/drawing/2014/main" id="{9BF6A63A-197B-4BE0-8069-FF9F44755369}"/>
              </a:ext>
            </a:extLst>
          </p:cNvPr>
          <p:cNvSpPr txBox="1"/>
          <p:nvPr/>
        </p:nvSpPr>
        <p:spPr>
          <a:xfrm>
            <a:off x="7940542" y="3023886"/>
            <a:ext cx="699230" cy="276999"/>
          </a:xfrm>
          <a:prstGeom prst="rect">
            <a:avLst/>
          </a:prstGeom>
          <a:noFill/>
        </p:spPr>
        <p:txBody>
          <a:bodyPr wrap="none" rtlCol="0">
            <a:spAutoFit/>
          </a:bodyPr>
          <a:lstStyle/>
          <a:p>
            <a:r>
              <a:rPr kumimoji="1" lang="en-US" altLang="ja-JP" sz="1200" dirty="0"/>
              <a:t>1   2   3</a:t>
            </a:r>
            <a:endParaRPr kumimoji="1" lang="ja-JP" altLang="en-US" sz="1200" dirty="0"/>
          </a:p>
        </p:txBody>
      </p:sp>
      <p:sp>
        <p:nvSpPr>
          <p:cNvPr id="218" name="テキスト ボックス 217">
            <a:extLst>
              <a:ext uri="{FF2B5EF4-FFF2-40B4-BE49-F238E27FC236}">
                <a16:creationId xmlns:a16="http://schemas.microsoft.com/office/drawing/2014/main" id="{18A891F0-8451-4D3E-B234-DAD6C5350219}"/>
              </a:ext>
            </a:extLst>
          </p:cNvPr>
          <p:cNvSpPr txBox="1"/>
          <p:nvPr/>
        </p:nvSpPr>
        <p:spPr>
          <a:xfrm>
            <a:off x="106272" y="1495552"/>
            <a:ext cx="678391" cy="276999"/>
          </a:xfrm>
          <a:prstGeom prst="rect">
            <a:avLst/>
          </a:prstGeom>
          <a:noFill/>
        </p:spPr>
        <p:txBody>
          <a:bodyPr wrap="none" rtlCol="0">
            <a:spAutoFit/>
          </a:bodyPr>
          <a:lstStyle/>
          <a:p>
            <a:r>
              <a:rPr kumimoji="1" lang="en-US" altLang="ja-JP" sz="1200" dirty="0"/>
              <a:t>LRCLK</a:t>
            </a:r>
            <a:endParaRPr kumimoji="1" lang="ja-JP" altLang="en-US" sz="1200" dirty="0"/>
          </a:p>
        </p:txBody>
      </p:sp>
      <p:sp>
        <p:nvSpPr>
          <p:cNvPr id="219" name="テキスト ボックス 218">
            <a:extLst>
              <a:ext uri="{FF2B5EF4-FFF2-40B4-BE49-F238E27FC236}">
                <a16:creationId xmlns:a16="http://schemas.microsoft.com/office/drawing/2014/main" id="{C507B462-AE1E-4BE9-BE03-34058B6E89E7}"/>
              </a:ext>
            </a:extLst>
          </p:cNvPr>
          <p:cNvSpPr txBox="1"/>
          <p:nvPr/>
        </p:nvSpPr>
        <p:spPr>
          <a:xfrm>
            <a:off x="106272" y="2411627"/>
            <a:ext cx="500458" cy="276999"/>
          </a:xfrm>
          <a:prstGeom prst="rect">
            <a:avLst/>
          </a:prstGeom>
          <a:noFill/>
        </p:spPr>
        <p:txBody>
          <a:bodyPr wrap="none" rtlCol="0">
            <a:spAutoFit/>
          </a:bodyPr>
          <a:lstStyle/>
          <a:p>
            <a:r>
              <a:rPr kumimoji="1" lang="en-US" altLang="ja-JP" sz="1200" dirty="0"/>
              <a:t>BCK</a:t>
            </a:r>
            <a:endParaRPr kumimoji="1" lang="ja-JP" altLang="en-US" sz="1200" dirty="0"/>
          </a:p>
        </p:txBody>
      </p:sp>
      <p:sp>
        <p:nvSpPr>
          <p:cNvPr id="220" name="テキスト ボックス 219">
            <a:extLst>
              <a:ext uri="{FF2B5EF4-FFF2-40B4-BE49-F238E27FC236}">
                <a16:creationId xmlns:a16="http://schemas.microsoft.com/office/drawing/2014/main" id="{001DC35B-63A3-4928-9BEB-0068B15675C4}"/>
              </a:ext>
            </a:extLst>
          </p:cNvPr>
          <p:cNvSpPr txBox="1"/>
          <p:nvPr/>
        </p:nvSpPr>
        <p:spPr>
          <a:xfrm>
            <a:off x="106272" y="3001445"/>
            <a:ext cx="620683" cy="276999"/>
          </a:xfrm>
          <a:prstGeom prst="rect">
            <a:avLst/>
          </a:prstGeom>
          <a:noFill/>
        </p:spPr>
        <p:txBody>
          <a:bodyPr wrap="none" rtlCol="0">
            <a:spAutoFit/>
          </a:bodyPr>
          <a:lstStyle/>
          <a:p>
            <a:r>
              <a:rPr kumimoji="1" lang="en-US" altLang="ja-JP" sz="1200" dirty="0"/>
              <a:t>DOUT</a:t>
            </a:r>
            <a:endParaRPr kumimoji="1" lang="ja-JP" altLang="en-US" sz="1200" dirty="0"/>
          </a:p>
        </p:txBody>
      </p:sp>
      <p:sp>
        <p:nvSpPr>
          <p:cNvPr id="221" name="左中かっこ 220">
            <a:extLst>
              <a:ext uri="{FF2B5EF4-FFF2-40B4-BE49-F238E27FC236}">
                <a16:creationId xmlns:a16="http://schemas.microsoft.com/office/drawing/2014/main" id="{2B968765-452E-45EE-B9AE-45C5424B293E}"/>
              </a:ext>
            </a:extLst>
          </p:cNvPr>
          <p:cNvSpPr/>
          <p:nvPr/>
        </p:nvSpPr>
        <p:spPr>
          <a:xfrm rot="16200000">
            <a:off x="2479334" y="2540065"/>
            <a:ext cx="196483" cy="2056773"/>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2" name="左中かっこ 221">
            <a:extLst>
              <a:ext uri="{FF2B5EF4-FFF2-40B4-BE49-F238E27FC236}">
                <a16:creationId xmlns:a16="http://schemas.microsoft.com/office/drawing/2014/main" id="{40D2E23A-EE5B-490C-A7B5-FF65E8C77291}"/>
              </a:ext>
            </a:extLst>
          </p:cNvPr>
          <p:cNvSpPr/>
          <p:nvPr/>
        </p:nvSpPr>
        <p:spPr>
          <a:xfrm rot="16200000">
            <a:off x="5715003" y="2540065"/>
            <a:ext cx="196483" cy="2056773"/>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3" name="テキスト ボックス 222">
            <a:extLst>
              <a:ext uri="{FF2B5EF4-FFF2-40B4-BE49-F238E27FC236}">
                <a16:creationId xmlns:a16="http://schemas.microsoft.com/office/drawing/2014/main" id="{F61C103D-53B2-4213-B66C-BDA0971BF1DB}"/>
              </a:ext>
            </a:extLst>
          </p:cNvPr>
          <p:cNvSpPr txBox="1"/>
          <p:nvPr/>
        </p:nvSpPr>
        <p:spPr>
          <a:xfrm>
            <a:off x="1997827" y="3729618"/>
            <a:ext cx="1132041" cy="276999"/>
          </a:xfrm>
          <a:prstGeom prst="rect">
            <a:avLst/>
          </a:prstGeom>
          <a:noFill/>
        </p:spPr>
        <p:txBody>
          <a:bodyPr wrap="none" rtlCol="0">
            <a:spAutoFit/>
          </a:bodyPr>
          <a:lstStyle/>
          <a:p>
            <a:r>
              <a:rPr kumimoji="1" lang="en-US" altLang="ja-JP" sz="1200" dirty="0"/>
              <a:t>16bit I2S data</a:t>
            </a:r>
            <a:endParaRPr kumimoji="1" lang="ja-JP" altLang="en-US" sz="1200" dirty="0"/>
          </a:p>
        </p:txBody>
      </p:sp>
      <p:sp>
        <p:nvSpPr>
          <p:cNvPr id="224" name="左中かっこ 223">
            <a:extLst>
              <a:ext uri="{FF2B5EF4-FFF2-40B4-BE49-F238E27FC236}">
                <a16:creationId xmlns:a16="http://schemas.microsoft.com/office/drawing/2014/main" id="{1D99B0BF-0F39-48DD-B231-3310D6D182D4}"/>
              </a:ext>
            </a:extLst>
          </p:cNvPr>
          <p:cNvSpPr/>
          <p:nvPr/>
        </p:nvSpPr>
        <p:spPr>
          <a:xfrm rot="16200000">
            <a:off x="3983182" y="3092988"/>
            <a:ext cx="196483" cy="950925"/>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5" name="左中かっこ 224">
            <a:extLst>
              <a:ext uri="{FF2B5EF4-FFF2-40B4-BE49-F238E27FC236}">
                <a16:creationId xmlns:a16="http://schemas.microsoft.com/office/drawing/2014/main" id="{3F9CF406-B2E3-45D9-A502-7547D08F759C}"/>
              </a:ext>
            </a:extLst>
          </p:cNvPr>
          <p:cNvSpPr/>
          <p:nvPr/>
        </p:nvSpPr>
        <p:spPr>
          <a:xfrm rot="16200000">
            <a:off x="7217588" y="3092988"/>
            <a:ext cx="196483" cy="950925"/>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6" name="テキスト ボックス 225">
            <a:extLst>
              <a:ext uri="{FF2B5EF4-FFF2-40B4-BE49-F238E27FC236}">
                <a16:creationId xmlns:a16="http://schemas.microsoft.com/office/drawing/2014/main" id="{333A5660-301F-4427-A867-E32CB7AB972A}"/>
              </a:ext>
            </a:extLst>
          </p:cNvPr>
          <p:cNvSpPr txBox="1"/>
          <p:nvPr/>
        </p:nvSpPr>
        <p:spPr>
          <a:xfrm>
            <a:off x="5190669" y="3729618"/>
            <a:ext cx="1132041" cy="276999"/>
          </a:xfrm>
          <a:prstGeom prst="rect">
            <a:avLst/>
          </a:prstGeom>
          <a:noFill/>
        </p:spPr>
        <p:txBody>
          <a:bodyPr wrap="none" rtlCol="0">
            <a:spAutoFit/>
          </a:bodyPr>
          <a:lstStyle/>
          <a:p>
            <a:r>
              <a:rPr kumimoji="1" lang="en-US" altLang="ja-JP" sz="1200" dirty="0"/>
              <a:t>16bit I2S data</a:t>
            </a:r>
            <a:endParaRPr kumimoji="1" lang="ja-JP" altLang="en-US" sz="1200" dirty="0"/>
          </a:p>
        </p:txBody>
      </p:sp>
      <p:sp>
        <p:nvSpPr>
          <p:cNvPr id="227" name="テキスト ボックス 226">
            <a:extLst>
              <a:ext uri="{FF2B5EF4-FFF2-40B4-BE49-F238E27FC236}">
                <a16:creationId xmlns:a16="http://schemas.microsoft.com/office/drawing/2014/main" id="{A131DA94-8F07-49F9-B67A-BFADC0C17987}"/>
              </a:ext>
            </a:extLst>
          </p:cNvPr>
          <p:cNvSpPr txBox="1"/>
          <p:nvPr/>
        </p:nvSpPr>
        <p:spPr>
          <a:xfrm>
            <a:off x="3652817" y="3729618"/>
            <a:ext cx="1135247" cy="276999"/>
          </a:xfrm>
          <a:prstGeom prst="rect">
            <a:avLst/>
          </a:prstGeom>
          <a:noFill/>
        </p:spPr>
        <p:txBody>
          <a:bodyPr wrap="none" rtlCol="0">
            <a:spAutoFit/>
          </a:bodyPr>
          <a:lstStyle/>
          <a:p>
            <a:r>
              <a:rPr kumimoji="1" lang="en-US" altLang="ja-JP" sz="1200" b="1" dirty="0">
                <a:solidFill>
                  <a:srgbClr val="FF0000"/>
                </a:solidFill>
              </a:rPr>
              <a:t>16bit no data</a:t>
            </a:r>
            <a:endParaRPr kumimoji="1" lang="ja-JP" altLang="en-US" sz="1200" b="1" dirty="0">
              <a:solidFill>
                <a:srgbClr val="FF0000"/>
              </a:solidFill>
            </a:endParaRPr>
          </a:p>
        </p:txBody>
      </p:sp>
      <p:sp>
        <p:nvSpPr>
          <p:cNvPr id="228" name="テキスト ボックス 227">
            <a:extLst>
              <a:ext uri="{FF2B5EF4-FFF2-40B4-BE49-F238E27FC236}">
                <a16:creationId xmlns:a16="http://schemas.microsoft.com/office/drawing/2014/main" id="{95AA49EB-B0F4-4072-952C-0C6E05944183}"/>
              </a:ext>
            </a:extLst>
          </p:cNvPr>
          <p:cNvSpPr txBox="1"/>
          <p:nvPr/>
        </p:nvSpPr>
        <p:spPr>
          <a:xfrm>
            <a:off x="6845659" y="3729618"/>
            <a:ext cx="1135247" cy="276999"/>
          </a:xfrm>
          <a:prstGeom prst="rect">
            <a:avLst/>
          </a:prstGeom>
          <a:noFill/>
        </p:spPr>
        <p:txBody>
          <a:bodyPr wrap="none" rtlCol="0">
            <a:spAutoFit/>
          </a:bodyPr>
          <a:lstStyle/>
          <a:p>
            <a:r>
              <a:rPr kumimoji="1" lang="en-US" altLang="ja-JP" sz="1200" b="1" dirty="0">
                <a:solidFill>
                  <a:srgbClr val="FF0000"/>
                </a:solidFill>
              </a:rPr>
              <a:t>16bit no data</a:t>
            </a:r>
            <a:endParaRPr kumimoji="1" lang="ja-JP" altLang="en-US" sz="1200" b="1" dirty="0">
              <a:solidFill>
                <a:srgbClr val="FF0000"/>
              </a:solidFill>
            </a:endParaRPr>
          </a:p>
        </p:txBody>
      </p:sp>
      <p:sp>
        <p:nvSpPr>
          <p:cNvPr id="229" name="テキスト ボックス 228">
            <a:extLst>
              <a:ext uri="{FF2B5EF4-FFF2-40B4-BE49-F238E27FC236}">
                <a16:creationId xmlns:a16="http://schemas.microsoft.com/office/drawing/2014/main" id="{709409CE-DB69-4845-9219-9AF0C865E409}"/>
              </a:ext>
            </a:extLst>
          </p:cNvPr>
          <p:cNvSpPr txBox="1"/>
          <p:nvPr/>
        </p:nvSpPr>
        <p:spPr>
          <a:xfrm>
            <a:off x="282962" y="729478"/>
            <a:ext cx="5658921" cy="461665"/>
          </a:xfrm>
          <a:prstGeom prst="rect">
            <a:avLst/>
          </a:prstGeom>
          <a:noFill/>
        </p:spPr>
        <p:txBody>
          <a:bodyPr wrap="none" rtlCol="0">
            <a:spAutoFit/>
          </a:bodyPr>
          <a:lstStyle/>
          <a:p>
            <a:r>
              <a:rPr kumimoji="1" lang="en-US" altLang="ja-JP" sz="1200" dirty="0"/>
              <a:t>#1 : Datasheet describes PCM1801 accepts 64BCK/LRCK for I2S format.</a:t>
            </a:r>
          </a:p>
          <a:p>
            <a:r>
              <a:rPr kumimoji="1" lang="en-US" altLang="ja-JP" sz="1200" dirty="0"/>
              <a:t>Does it mean when we use 16bit I2S data, additional </a:t>
            </a:r>
            <a:r>
              <a:rPr kumimoji="1" lang="en-US" altLang="ja-JP" sz="1200" b="1" dirty="0">
                <a:solidFill>
                  <a:srgbClr val="FF0000"/>
                </a:solidFill>
              </a:rPr>
              <a:t>16bit</a:t>
            </a:r>
            <a:r>
              <a:rPr kumimoji="1" lang="en-US" altLang="ja-JP" sz="1200" dirty="0"/>
              <a:t> is needed like below?</a:t>
            </a:r>
            <a:endParaRPr kumimoji="1" lang="ja-JP" altLang="en-US" sz="1200" dirty="0"/>
          </a:p>
        </p:txBody>
      </p:sp>
    </p:spTree>
    <p:extLst>
      <p:ext uri="{BB962C8B-B14F-4D97-AF65-F5344CB8AC3E}">
        <p14:creationId xmlns:p14="http://schemas.microsoft.com/office/powerpoint/2010/main" val="293685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419034-3389-4564-8657-346F5EF9A883}"/>
              </a:ext>
            </a:extLst>
          </p:cNvPr>
          <p:cNvSpPr>
            <a:spLocks noGrp="1"/>
          </p:cNvSpPr>
          <p:nvPr>
            <p:ph type="title"/>
          </p:nvPr>
        </p:nvSpPr>
        <p:spPr/>
        <p:txBody>
          <a:bodyPr/>
          <a:lstStyle/>
          <a:p>
            <a:r>
              <a:rPr kumimoji="1" lang="en-US" altLang="ja-JP" dirty="0"/>
              <a:t>Question #2~4</a:t>
            </a:r>
            <a:endParaRPr kumimoji="1" lang="ja-JP" altLang="en-US" dirty="0"/>
          </a:p>
        </p:txBody>
      </p:sp>
      <p:sp>
        <p:nvSpPr>
          <p:cNvPr id="4" name="スライド番号プレースホルダー 3">
            <a:extLst>
              <a:ext uri="{FF2B5EF4-FFF2-40B4-BE49-F238E27FC236}">
                <a16:creationId xmlns:a16="http://schemas.microsoft.com/office/drawing/2014/main" id="{DE818E6C-4D5D-4AA1-BCFA-9690130DA79C}"/>
              </a:ext>
            </a:extLst>
          </p:cNvPr>
          <p:cNvSpPr>
            <a:spLocks noGrp="1"/>
          </p:cNvSpPr>
          <p:nvPr>
            <p:ph type="sldNum" sz="quarter" idx="10"/>
          </p:nvPr>
        </p:nvSpPr>
        <p:spPr/>
        <p:txBody>
          <a:bodyPr/>
          <a:lstStyle/>
          <a:p>
            <a:pPr>
              <a:defRPr/>
            </a:pPr>
            <a:fld id="{2B97888F-6AF7-4263-B69D-592D8C33BAC7}" type="slidenum">
              <a:rPr lang="en-US" smtClean="0"/>
              <a:pPr>
                <a:defRPr/>
              </a:pPr>
              <a:t>4</a:t>
            </a:fld>
            <a:endParaRPr lang="en-US"/>
          </a:p>
        </p:txBody>
      </p:sp>
      <p:sp>
        <p:nvSpPr>
          <p:cNvPr id="6" name="正方形/長方形 5">
            <a:extLst>
              <a:ext uri="{FF2B5EF4-FFF2-40B4-BE49-F238E27FC236}">
                <a16:creationId xmlns:a16="http://schemas.microsoft.com/office/drawing/2014/main" id="{A2FE8C36-0B30-4CA0-9A9C-E865229B8AF3}"/>
              </a:ext>
            </a:extLst>
          </p:cNvPr>
          <p:cNvSpPr/>
          <p:nvPr/>
        </p:nvSpPr>
        <p:spPr>
          <a:xfrm>
            <a:off x="231775" y="545926"/>
            <a:ext cx="6094682" cy="1015663"/>
          </a:xfrm>
          <a:prstGeom prst="rect">
            <a:avLst/>
          </a:prstGeom>
        </p:spPr>
        <p:txBody>
          <a:bodyPr wrap="none">
            <a:spAutoFit/>
          </a:bodyPr>
          <a:lstStyle/>
          <a:p>
            <a:r>
              <a:rPr lang="en-US" altLang="ja-JP" sz="1200" dirty="0">
                <a:solidFill>
                  <a:srgbClr val="333333"/>
                </a:solidFill>
                <a:latin typeface="custom"/>
              </a:rPr>
              <a:t>Digital input voltage of datasheet absolute maximum ratings is -0.3V to (VDD+0.3V) &lt; 6.5V.</a:t>
            </a:r>
          </a:p>
          <a:p>
            <a:r>
              <a:rPr lang="en-US" altLang="ja-JP" sz="1200" dirty="0">
                <a:solidFill>
                  <a:srgbClr val="333333"/>
                </a:solidFill>
                <a:latin typeface="custom"/>
              </a:rPr>
              <a:t>As you mentioned, if we provide 3.3V or 5V clocks before power-up, we violate </a:t>
            </a:r>
            <a:r>
              <a:rPr lang="en-US" altLang="ja-JP" sz="1200" dirty="0" err="1">
                <a:solidFill>
                  <a:srgbClr val="333333"/>
                </a:solidFill>
                <a:latin typeface="custom"/>
              </a:rPr>
              <a:t>abso</a:t>
            </a:r>
            <a:r>
              <a:rPr lang="en-US" altLang="ja-JP" sz="1200" dirty="0">
                <a:solidFill>
                  <a:srgbClr val="333333"/>
                </a:solidFill>
                <a:latin typeface="custom"/>
              </a:rPr>
              <a:t> max spec.</a:t>
            </a:r>
          </a:p>
          <a:p>
            <a:r>
              <a:rPr lang="en-US" altLang="ja-JP" sz="1200" dirty="0">
                <a:solidFill>
                  <a:srgbClr val="333333"/>
                </a:solidFill>
                <a:latin typeface="custom"/>
              </a:rPr>
              <a:t>#2: is it ok to provide 3.3V or 5V clock before VCC/VDD &lt; 3.3V or 5V?</a:t>
            </a:r>
          </a:p>
          <a:p>
            <a:r>
              <a:rPr lang="en-US" altLang="ja-JP" sz="1200" dirty="0">
                <a:solidFill>
                  <a:srgbClr val="333333"/>
                </a:solidFill>
                <a:latin typeface="custom"/>
              </a:rPr>
              <a:t>#3: is it ok to think that above “clock” includes “system clock/ BCK/ LRCK/ FMT”?</a:t>
            </a:r>
          </a:p>
          <a:p>
            <a:r>
              <a:rPr lang="en-US" altLang="ja-JP" sz="1200" dirty="0">
                <a:solidFill>
                  <a:srgbClr val="333333"/>
                </a:solidFill>
                <a:latin typeface="custom"/>
              </a:rPr>
              <a:t>#4: if we don’t follow power-up sequence, what’s issue we face? </a:t>
            </a:r>
            <a:endParaRPr lang="ja-JP" altLang="en-US" sz="1200" dirty="0"/>
          </a:p>
        </p:txBody>
      </p:sp>
      <p:pic>
        <p:nvPicPr>
          <p:cNvPr id="7" name="図 6">
            <a:extLst>
              <a:ext uri="{FF2B5EF4-FFF2-40B4-BE49-F238E27FC236}">
                <a16:creationId xmlns:a16="http://schemas.microsoft.com/office/drawing/2014/main" id="{E620B327-844C-4933-809D-C0F6E85D4F5C}"/>
              </a:ext>
            </a:extLst>
          </p:cNvPr>
          <p:cNvPicPr>
            <a:picLocks noChangeAspect="1"/>
          </p:cNvPicPr>
          <p:nvPr/>
        </p:nvPicPr>
        <p:blipFill>
          <a:blip r:embed="rId2"/>
          <a:stretch>
            <a:fillRect/>
          </a:stretch>
        </p:blipFill>
        <p:spPr>
          <a:xfrm>
            <a:off x="352419" y="2356954"/>
            <a:ext cx="3843695" cy="2240620"/>
          </a:xfrm>
          <a:prstGeom prst="rect">
            <a:avLst/>
          </a:prstGeom>
        </p:spPr>
      </p:pic>
      <p:pic>
        <p:nvPicPr>
          <p:cNvPr id="5" name="コンテンツ プレースホルダー 4">
            <a:extLst>
              <a:ext uri="{FF2B5EF4-FFF2-40B4-BE49-F238E27FC236}">
                <a16:creationId xmlns:a16="http://schemas.microsoft.com/office/drawing/2014/main" id="{F7A141F0-F564-4FBD-9F7D-ED37EA700352}"/>
              </a:ext>
            </a:extLst>
          </p:cNvPr>
          <p:cNvPicPr>
            <a:picLocks noGrp="1" noChangeAspect="1"/>
          </p:cNvPicPr>
          <p:nvPr>
            <p:ph idx="1"/>
          </p:nvPr>
        </p:nvPicPr>
        <p:blipFill>
          <a:blip r:embed="rId3"/>
          <a:stretch>
            <a:fillRect/>
          </a:stretch>
        </p:blipFill>
        <p:spPr>
          <a:xfrm>
            <a:off x="342897" y="1510654"/>
            <a:ext cx="5357065" cy="882756"/>
          </a:xfrm>
          <a:prstGeom prst="rect">
            <a:avLst/>
          </a:prstGeom>
        </p:spPr>
      </p:pic>
    </p:spTree>
    <p:extLst>
      <p:ext uri="{BB962C8B-B14F-4D97-AF65-F5344CB8AC3E}">
        <p14:creationId xmlns:p14="http://schemas.microsoft.com/office/powerpoint/2010/main" val="2784396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75FAE0-FA93-4D1C-96D4-3F7213BEC05B}"/>
              </a:ext>
            </a:extLst>
          </p:cNvPr>
          <p:cNvSpPr>
            <a:spLocks noGrp="1"/>
          </p:cNvSpPr>
          <p:nvPr>
            <p:ph type="title"/>
          </p:nvPr>
        </p:nvSpPr>
        <p:spPr/>
        <p:txBody>
          <a:bodyPr/>
          <a:lstStyle/>
          <a:p>
            <a:r>
              <a:rPr kumimoji="1" lang="en-US" altLang="ja-JP" dirty="0"/>
              <a:t>Question #5</a:t>
            </a:r>
            <a:endParaRPr kumimoji="1" lang="ja-JP" altLang="en-US" dirty="0"/>
          </a:p>
        </p:txBody>
      </p:sp>
      <p:sp>
        <p:nvSpPr>
          <p:cNvPr id="3" name="コンテンツ プレースホルダー 2">
            <a:extLst>
              <a:ext uri="{FF2B5EF4-FFF2-40B4-BE49-F238E27FC236}">
                <a16:creationId xmlns:a16="http://schemas.microsoft.com/office/drawing/2014/main" id="{6D5F8E4F-1EBA-4E9C-B6C7-558F2E44BF53}"/>
              </a:ext>
            </a:extLst>
          </p:cNvPr>
          <p:cNvSpPr>
            <a:spLocks noGrp="1"/>
          </p:cNvSpPr>
          <p:nvPr>
            <p:ph idx="1"/>
          </p:nvPr>
        </p:nvSpPr>
        <p:spPr/>
        <p:txBody>
          <a:bodyPr/>
          <a:lstStyle/>
          <a:p>
            <a:pPr marL="0" indent="0">
              <a:buNone/>
            </a:pPr>
            <a:r>
              <a:rPr lang="en-US" altLang="ja-JP" sz="1200" dirty="0"/>
              <a:t>#5: To meet “at least three system clock cycles before VDD &gt; 4V”, powerup the VDD before VCC.</a:t>
            </a:r>
          </a:p>
          <a:p>
            <a:pPr marL="0" indent="0">
              <a:buNone/>
            </a:pPr>
            <a:r>
              <a:rPr kumimoji="1" lang="en-US" altLang="ja-JP" sz="1200" dirty="0"/>
              <a:t>Therefore powerup </a:t>
            </a:r>
            <a:r>
              <a:rPr lang="en-US" altLang="ja-JP" sz="1200" dirty="0"/>
              <a:t>sequence becomes VDD </a:t>
            </a:r>
            <a:r>
              <a:rPr lang="en-US" altLang="ja-JP" sz="1200" dirty="0">
                <a:sym typeface="Wingdings" panose="05000000000000000000" pitchFamily="2" charset="2"/>
              </a:rPr>
              <a:t> VCC but are there any timing requirement from VDD to VCC?</a:t>
            </a:r>
          </a:p>
          <a:p>
            <a:pPr marL="0" indent="0">
              <a:buNone/>
            </a:pPr>
            <a:r>
              <a:rPr lang="en-US" altLang="ja-JP" sz="1200" dirty="0">
                <a:sym typeface="Wingdings" panose="05000000000000000000" pitchFamily="2" charset="2"/>
              </a:rPr>
              <a:t>I think if we meets 1024 system clocks after VCC/VDD &gt; 4V, it should be no problem</a:t>
            </a:r>
            <a:endParaRPr kumimoji="1" lang="ja-JP" altLang="en-US" sz="1200" dirty="0"/>
          </a:p>
        </p:txBody>
      </p:sp>
      <p:sp>
        <p:nvSpPr>
          <p:cNvPr id="4" name="スライド番号プレースホルダー 3">
            <a:extLst>
              <a:ext uri="{FF2B5EF4-FFF2-40B4-BE49-F238E27FC236}">
                <a16:creationId xmlns:a16="http://schemas.microsoft.com/office/drawing/2014/main" id="{E73DF3F9-EA65-4406-B12E-FEFC36D54472}"/>
              </a:ext>
            </a:extLst>
          </p:cNvPr>
          <p:cNvSpPr>
            <a:spLocks noGrp="1"/>
          </p:cNvSpPr>
          <p:nvPr>
            <p:ph type="sldNum" sz="quarter" idx="10"/>
          </p:nvPr>
        </p:nvSpPr>
        <p:spPr/>
        <p:txBody>
          <a:bodyPr/>
          <a:lstStyle/>
          <a:p>
            <a:pPr>
              <a:defRPr/>
            </a:pPr>
            <a:fld id="{2B97888F-6AF7-4263-B69D-592D8C33BAC7}" type="slidenum">
              <a:rPr lang="en-US" smtClean="0"/>
              <a:pPr>
                <a:defRPr/>
              </a:pPr>
              <a:t>5</a:t>
            </a:fld>
            <a:endParaRPr lang="en-US"/>
          </a:p>
        </p:txBody>
      </p:sp>
      <p:pic>
        <p:nvPicPr>
          <p:cNvPr id="7" name="図 6">
            <a:extLst>
              <a:ext uri="{FF2B5EF4-FFF2-40B4-BE49-F238E27FC236}">
                <a16:creationId xmlns:a16="http://schemas.microsoft.com/office/drawing/2014/main" id="{81E0BD74-3721-4CAC-A6BF-34B217C7AF16}"/>
              </a:ext>
            </a:extLst>
          </p:cNvPr>
          <p:cNvPicPr>
            <a:picLocks noChangeAspect="1"/>
          </p:cNvPicPr>
          <p:nvPr/>
        </p:nvPicPr>
        <p:blipFill>
          <a:blip r:embed="rId2"/>
          <a:stretch>
            <a:fillRect/>
          </a:stretch>
        </p:blipFill>
        <p:spPr>
          <a:xfrm>
            <a:off x="4783425" y="1571861"/>
            <a:ext cx="4273324" cy="3048383"/>
          </a:xfrm>
          <a:prstGeom prst="rect">
            <a:avLst/>
          </a:prstGeom>
        </p:spPr>
      </p:pic>
    </p:spTree>
    <p:extLst>
      <p:ext uri="{BB962C8B-B14F-4D97-AF65-F5344CB8AC3E}">
        <p14:creationId xmlns:p14="http://schemas.microsoft.com/office/powerpoint/2010/main" val="1462709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51B761-5257-4773-B9F3-8D8C4058BA0F}"/>
              </a:ext>
            </a:extLst>
          </p:cNvPr>
          <p:cNvSpPr>
            <a:spLocks noGrp="1"/>
          </p:cNvSpPr>
          <p:nvPr>
            <p:ph type="title"/>
          </p:nvPr>
        </p:nvSpPr>
        <p:spPr/>
        <p:txBody>
          <a:bodyPr/>
          <a:lstStyle/>
          <a:p>
            <a:r>
              <a:rPr kumimoji="1" lang="en-US" altLang="ja-JP" dirty="0"/>
              <a:t>Question #6 </a:t>
            </a:r>
            <a:endParaRPr kumimoji="1" lang="ja-JP" altLang="en-US" dirty="0"/>
          </a:p>
        </p:txBody>
      </p:sp>
      <p:sp>
        <p:nvSpPr>
          <p:cNvPr id="3" name="コンテンツ プレースホルダー 2">
            <a:extLst>
              <a:ext uri="{FF2B5EF4-FFF2-40B4-BE49-F238E27FC236}">
                <a16:creationId xmlns:a16="http://schemas.microsoft.com/office/drawing/2014/main" id="{C39D92AF-B310-4473-9C32-7DF6CEB5E4EC}"/>
              </a:ext>
            </a:extLst>
          </p:cNvPr>
          <p:cNvSpPr>
            <a:spLocks noGrp="1"/>
          </p:cNvSpPr>
          <p:nvPr>
            <p:ph idx="1"/>
          </p:nvPr>
        </p:nvSpPr>
        <p:spPr/>
        <p:txBody>
          <a:bodyPr/>
          <a:lstStyle/>
          <a:p>
            <a:pPr marL="0" indent="0">
              <a:buNone/>
            </a:pPr>
            <a:r>
              <a:rPr lang="en-US" altLang="ja-JP" sz="1200" dirty="0"/>
              <a:t>#6: DATA FORMAT section mentions “if the application system cannot ensure an effective system clock prior to power up of the PCM1801, the FMT pin must be held LOW until the power-on reset sequence is completed” but what does “if the application system cannot ensure an effective system clock prior to power up of the PCM1801” mean?</a:t>
            </a:r>
          </a:p>
          <a:p>
            <a:pPr marL="0" indent="0">
              <a:buNone/>
            </a:pPr>
            <a:r>
              <a:rPr kumimoji="1" lang="en-US" altLang="ja-JP" sz="1200" dirty="0"/>
              <a:t>In power-on reset section, datasheet said at least three system clock cycles are needed but in DATA FORMAT session, it said “if the application system cannot ensure an effective system clock prior to power up of the PCM1801.”</a:t>
            </a:r>
          </a:p>
          <a:p>
            <a:pPr marL="0" indent="0">
              <a:buNone/>
            </a:pPr>
            <a:endParaRPr kumimoji="1" lang="ja-JP" altLang="en-US" sz="1200" dirty="0"/>
          </a:p>
        </p:txBody>
      </p:sp>
      <p:sp>
        <p:nvSpPr>
          <p:cNvPr id="4" name="スライド番号プレースホルダー 3">
            <a:extLst>
              <a:ext uri="{FF2B5EF4-FFF2-40B4-BE49-F238E27FC236}">
                <a16:creationId xmlns:a16="http://schemas.microsoft.com/office/drawing/2014/main" id="{B32253CA-2DF2-45B0-B7E3-6161E799CC28}"/>
              </a:ext>
            </a:extLst>
          </p:cNvPr>
          <p:cNvSpPr>
            <a:spLocks noGrp="1"/>
          </p:cNvSpPr>
          <p:nvPr>
            <p:ph type="sldNum" sz="quarter" idx="10"/>
          </p:nvPr>
        </p:nvSpPr>
        <p:spPr/>
        <p:txBody>
          <a:bodyPr/>
          <a:lstStyle/>
          <a:p>
            <a:pPr>
              <a:defRPr/>
            </a:pPr>
            <a:fld id="{2B97888F-6AF7-4263-B69D-592D8C33BAC7}" type="slidenum">
              <a:rPr lang="en-US" smtClean="0"/>
              <a:pPr>
                <a:defRPr/>
              </a:pPr>
              <a:t>6</a:t>
            </a:fld>
            <a:endParaRPr lang="en-US"/>
          </a:p>
        </p:txBody>
      </p:sp>
      <p:pic>
        <p:nvPicPr>
          <p:cNvPr id="5" name="図 4">
            <a:extLst>
              <a:ext uri="{FF2B5EF4-FFF2-40B4-BE49-F238E27FC236}">
                <a16:creationId xmlns:a16="http://schemas.microsoft.com/office/drawing/2014/main" id="{83178AF6-B32E-43B3-A269-4DC367DE8EE3}"/>
              </a:ext>
            </a:extLst>
          </p:cNvPr>
          <p:cNvPicPr>
            <a:picLocks noChangeAspect="1"/>
          </p:cNvPicPr>
          <p:nvPr/>
        </p:nvPicPr>
        <p:blipFill>
          <a:blip r:embed="rId2"/>
          <a:stretch>
            <a:fillRect/>
          </a:stretch>
        </p:blipFill>
        <p:spPr>
          <a:xfrm>
            <a:off x="231775" y="2251993"/>
            <a:ext cx="8583343" cy="1281822"/>
          </a:xfrm>
          <a:prstGeom prst="rect">
            <a:avLst/>
          </a:prstGeom>
        </p:spPr>
      </p:pic>
    </p:spTree>
    <p:extLst>
      <p:ext uri="{BB962C8B-B14F-4D97-AF65-F5344CB8AC3E}">
        <p14:creationId xmlns:p14="http://schemas.microsoft.com/office/powerpoint/2010/main" val="3853796280"/>
      </p:ext>
    </p:extLst>
  </p:cSld>
  <p:clrMapOvr>
    <a:masterClrMapping/>
  </p:clrMapOvr>
</p:sld>
</file>

<file path=ppt/theme/theme1.xml><?xml version="1.0" encoding="utf-8"?>
<a:theme xmlns:a="http://schemas.openxmlformats.org/drawingml/2006/main" name="2_FinalPowerpoint">
  <a:themeElements>
    <a:clrScheme name="Custom 1">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0450184F-FECE-4F4E-9465-90FF95DEA0E4}" vid="{4EBE6972-D454-4FA8-9A2F-9FAFE2BB323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TI - No CIP marking</Template>
  <TotalTime>28</TotalTime>
  <Words>380</Words>
  <Application>Microsoft Office PowerPoint</Application>
  <PresentationFormat>画面に合わせる (16:9)</PresentationFormat>
  <Paragraphs>43</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custom</vt:lpstr>
      <vt:lpstr>Arial</vt:lpstr>
      <vt:lpstr>Wingdings</vt:lpstr>
      <vt:lpstr>2_FinalPowerpoint</vt:lpstr>
      <vt:lpstr>Presentation title here</vt:lpstr>
      <vt:lpstr>I2S format</vt:lpstr>
      <vt:lpstr>I2S format</vt:lpstr>
      <vt:lpstr>Question #2~4</vt:lpstr>
      <vt:lpstr>Question #5</vt:lpstr>
      <vt:lpstr>Question #6 </vt:lpstr>
    </vt:vector>
  </TitlesOfParts>
  <Company>Texas Instruments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Nomiyama, Kai</dc:creator>
  <cp:lastModifiedBy>Nomiyama, Kai</cp:lastModifiedBy>
  <cp:revision>4</cp:revision>
  <dcterms:created xsi:type="dcterms:W3CDTF">2021-09-24T02:43:17Z</dcterms:created>
  <dcterms:modified xsi:type="dcterms:W3CDTF">2021-09-29T10:34:28Z</dcterms:modified>
</cp:coreProperties>
</file>