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A8F0-9A5C-4F76-B374-5B641DE3B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FB0F4E-7161-4A6B-9C54-C4BD145C0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799D4-724C-436D-9130-7B491AEBF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0AAD-D07F-4001-9389-2BFD8717DCF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DB7A6-B43D-411A-9C98-5F1000D4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B51A1-B58B-4104-8132-BD02A0B0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FCEF-5706-46F5-BFBB-2C2B2910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0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0537E-C67E-4537-BC57-C19C9834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21DD8-2C60-4CE1-AE98-6D6BCC5A3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E5234-3350-47E7-B58C-4B2CE907A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0AAD-D07F-4001-9389-2BFD8717DCF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EBF97-3C33-4376-9BDC-D4B2016F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FD3BD-2417-4B50-A5A0-4DECFDA2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FCEF-5706-46F5-BFBB-2C2B2910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6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20AAA9-1400-4020-AA41-E5DF1DA00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8DA35-0EDC-4612-88B7-B61D2735C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26E2A-FCF5-432A-8E18-C5F225F85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0AAD-D07F-4001-9389-2BFD8717DCF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B329C-EBFD-41EC-B3D7-C56DF190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DB52-1EC0-407B-9744-44DF2B064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FCEF-5706-46F5-BFBB-2C2B2910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94F2B-618E-4B03-BDE1-61030906B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DFEDF-12E4-4C07-AA68-7BAF9837C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892C9-0608-42B9-910E-22F12F3D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0AAD-D07F-4001-9389-2BFD8717DCF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4CD89-3ED7-4F6E-A5C6-AE454B8A3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407D2-EDC3-42EB-94C8-43ED0317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FCEF-5706-46F5-BFBB-2C2B2910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8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8B92C-2290-45AC-9082-A57E6C8C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B35DB-9D85-44ED-BEF0-B9F3A8F23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8170A-E750-47E3-B04A-B2BAAB2FF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0AAD-D07F-4001-9389-2BFD8717DCF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ABF7-F959-460A-BF9F-2C7722E5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25A29-80B1-4AE3-875D-B547724D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FCEF-5706-46F5-BFBB-2C2B2910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2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C03D-1EE4-4D02-A50B-B2881713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6DC8A-2C09-4F9C-A880-82074EEF5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920F1-3DB8-4B3D-A458-4B1CC764E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2A903-8296-4E74-B468-B346793E3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0AAD-D07F-4001-9389-2BFD8717DCF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AE0BA-752B-4144-85AB-4D8256C5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1A2A7-5183-431B-8AF5-66CCB7CDA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FCEF-5706-46F5-BFBB-2C2B2910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4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F38BB-7214-4608-81DA-4883DF739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400EF-5F48-44F5-AB36-CC02FA221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37E30-EFCB-4F3F-9633-02D165454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4F16D-6576-4771-9A4F-1D18D03EF7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449A73-57B5-4CAC-AB56-FCF003591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E29FE9-A254-4DF4-9C02-13A75D67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0AAD-D07F-4001-9389-2BFD8717DCF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834DEF-6774-4BD2-80FC-E34C3758A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94FE0B-298B-464B-89F5-C720110C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FCEF-5706-46F5-BFBB-2C2B2910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0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C377-B847-4CFD-B69C-96A786B9F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1554F-01B1-4C70-A962-E3EECC0CD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0AAD-D07F-4001-9389-2BFD8717DCF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A9D48-A3A0-4A06-A6E4-4D7ED1C6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0C1C6-7F75-4981-8872-D5F284A7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FCEF-5706-46F5-BFBB-2C2B2910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9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0FE48-16A3-4132-B350-7C5F44BA5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0AAD-D07F-4001-9389-2BFD8717DCF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19ABE1-6DD2-4F8F-ACCC-A7CF2E015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6858A-EF6E-41E1-9D84-B2817015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FCEF-5706-46F5-BFBB-2C2B2910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6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2490C-201A-4847-BD34-A1814B5A5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8802E-C4F0-46DD-8A48-160205183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B798A-2662-48EB-94F7-18CD88018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2BEAF-C2B3-4ED4-A277-9D3EC7269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0AAD-D07F-4001-9389-2BFD8717DCF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3144F-0129-41F1-AD4D-81034C7B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FAF0F-30E3-4535-A494-04D3F875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FCEF-5706-46F5-BFBB-2C2B2910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5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EF52D-7724-48F9-8D78-F71651030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ECA290-B986-47D7-BC1A-B58B6C1BE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163E5-7B6E-49C7-B7B7-D25809A83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D4C75-4015-4802-90C3-37F983470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0AAD-D07F-4001-9389-2BFD8717DCF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C23EE-F407-4290-B66C-9DFC7058F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699D4-12D3-4544-8DF0-E6DA9055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FCEF-5706-46F5-BFBB-2C2B2910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0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6900E-8C19-44E6-8EC7-E6FFB08F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266AC-45F6-4192-92CA-466A0268C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1D972-75EC-48B5-84B2-0B1296A98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C0AAD-D07F-4001-9389-2BFD8717DCF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82181-9A29-4456-94D2-A3226D21D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2D397-ABCB-489D-918A-177BD040C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1FCEF-5706-46F5-BFBB-2C2B2910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F6204F-5CC3-4698-80AA-7BE4B6F02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475"/>
            <a:ext cx="12192000" cy="43870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6A66C-46CB-49E2-B647-2883284C20BE}"/>
              </a:ext>
            </a:extLst>
          </p:cNvPr>
          <p:cNvSpPr txBox="1"/>
          <p:nvPr/>
        </p:nvSpPr>
        <p:spPr>
          <a:xfrm>
            <a:off x="557784" y="5821906"/>
            <a:ext cx="9820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Ignore the connection between SCI and BCK. In actual, the R64 is a level shift to generate 3.3V for SCKI.</a:t>
            </a:r>
          </a:p>
          <a:p>
            <a:r>
              <a:rPr lang="en-US" dirty="0"/>
              <a:t>write reg 0x20 =0xA1 to </a:t>
            </a:r>
            <a:r>
              <a:rPr lang="en-US" dirty="0" err="1"/>
              <a:t>selec</a:t>
            </a:r>
            <a:r>
              <a:rPr lang="en-US" dirty="0"/>
              <a:t> XI as clock.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455703-F3BC-448F-8720-AFE69727B65E}"/>
              </a:ext>
            </a:extLst>
          </p:cNvPr>
          <p:cNvSpPr txBox="1"/>
          <p:nvPr/>
        </p:nvSpPr>
        <p:spPr>
          <a:xfrm>
            <a:off x="612648" y="502920"/>
            <a:ext cx="303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PCM1864 work in Salve mode.</a:t>
            </a:r>
          </a:p>
        </p:txBody>
      </p:sp>
    </p:spTree>
    <p:extLst>
      <p:ext uri="{BB962C8B-B14F-4D97-AF65-F5344CB8AC3E}">
        <p14:creationId xmlns:p14="http://schemas.microsoft.com/office/powerpoint/2010/main" val="426596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5F8DDC-573B-476C-8EBB-281548D58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A015E1-0B6C-4F09-8D12-0FBE87D4F351}"/>
              </a:ext>
            </a:extLst>
          </p:cNvPr>
          <p:cNvSpPr txBox="1"/>
          <p:nvPr/>
        </p:nvSpPr>
        <p:spPr>
          <a:xfrm>
            <a:off x="877824" y="1060704"/>
            <a:ext cx="119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altLang="zh-CN" dirty="0"/>
              <a:t>lue is XI</a:t>
            </a:r>
          </a:p>
          <a:p>
            <a:r>
              <a:rPr lang="en-US" dirty="0"/>
              <a:t>Pink is BCK</a:t>
            </a:r>
          </a:p>
        </p:txBody>
      </p:sp>
    </p:spTree>
    <p:extLst>
      <p:ext uri="{BB962C8B-B14F-4D97-AF65-F5344CB8AC3E}">
        <p14:creationId xmlns:p14="http://schemas.microsoft.com/office/powerpoint/2010/main" val="202807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0F7E7A-E345-49FF-828D-3ADED9848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59" y="1842515"/>
            <a:ext cx="5877745" cy="2734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D4172C-26E0-4AE4-8A58-E2311559C65D}"/>
              </a:ext>
            </a:extLst>
          </p:cNvPr>
          <p:cNvSpPr txBox="1"/>
          <p:nvPr/>
        </p:nvSpPr>
        <p:spPr>
          <a:xfrm>
            <a:off x="768096" y="740664"/>
            <a:ext cx="398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Dump reg value</a:t>
            </a:r>
          </a:p>
          <a:p>
            <a:r>
              <a:rPr lang="en-US" dirty="0"/>
              <a:t>It report DVDD bad and </a:t>
            </a:r>
            <a:r>
              <a:rPr lang="en-US"/>
              <a:t>wait clock stable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99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57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等线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Guo, Betty</dc:creator>
  <cp:lastModifiedBy>Guo, Betty</cp:lastModifiedBy>
  <cp:revision>1</cp:revision>
  <dcterms:created xsi:type="dcterms:W3CDTF">2021-03-23T13:44:13Z</dcterms:created>
  <dcterms:modified xsi:type="dcterms:W3CDTF">2021-03-23T13:48:39Z</dcterms:modified>
</cp:coreProperties>
</file>