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DE816B-05C6-42AB-87A0-E37C9515A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3C1DE8-DC3C-45BB-881C-8B1CB307E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2B3F94-054F-4221-9AF6-C314F7EFC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2932-5137-4917-A202-E0851BAE7BBA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35EE41-4EA9-4C03-94B4-57DD0E06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AE2D53-32F0-4D1B-9AC5-DED7E856D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32C-D7BD-40E9-A70F-C294232CB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4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4596A8-49CA-4637-BC75-EA005A48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0A700F-8B05-4AB4-B3B0-73087FC52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21C779-A7B2-4DAF-9858-61A850637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2932-5137-4917-A202-E0851BAE7BBA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AF1461-0E92-4CAA-8196-9CBAD57B5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4907FC-60FC-4A58-8335-0BE1FF403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32C-D7BD-40E9-A70F-C294232CB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57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275DFB2-250E-4043-9FB3-F55D5FC6D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7D60D79-5E51-4CD5-9017-A55941AB8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649DED-02B0-4C0A-8BA6-3ECFEBBDB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2932-5137-4917-A202-E0851BAE7BBA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0FAB33-4AC2-45ED-A548-FD93812DE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BD3B60-E98E-4EBA-A504-256D5D4D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32C-D7BD-40E9-A70F-C294232CB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55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1235C2-BAAA-4F28-9027-20B5F218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8F604-FE23-4FED-89C5-8A0A63C26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82C04D-5206-42BD-908D-D38C2C55B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2932-5137-4917-A202-E0851BAE7BBA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146637-4B42-4D20-819C-C8D755512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6970E5-6BBF-4633-84B2-8417FCAA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32C-D7BD-40E9-A70F-C294232CB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30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CD34F5-E84A-4D45-898C-A49D0579C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DF7097-1C1C-44AB-94F9-2948B857F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74AD45-45FE-4B9A-984F-6E8A12913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2932-5137-4917-A202-E0851BAE7BBA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216E98-BD64-48B3-9F96-846FEE5F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BB1DC6-0035-4EF7-B06B-1467BC80B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32C-D7BD-40E9-A70F-C294232CB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09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C96336-5E46-4FE1-BCFC-11B1AA782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616483-BD34-4A3A-A2ED-ACE46E472C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B7D7B1-D51B-4265-80B5-9FC24E808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318257-8D63-4471-B188-593422869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2932-5137-4917-A202-E0851BAE7BBA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DF5B99-2F7C-43CD-9CF6-4F1DB5417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D38D46-61F1-42B4-B52E-CF030A6DA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32C-D7BD-40E9-A70F-C294232CB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96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4F67CF-975C-4191-B845-48A5C0872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9A84FC-3077-4C7E-B9DD-A9FDFEAEA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6ED6B3-756D-4E74-9B45-1004A5493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C961D2D-5DBC-410E-A30F-689401A8B0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3C92260-A419-4859-A0BC-D389CF3C4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2024FE6-B3A1-4256-B805-98D4EBF9E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2932-5137-4917-A202-E0851BAE7BBA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224FCD8-5C83-48DF-B9E4-D6901067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FE983CF-4D6C-4138-83CE-6BF0F0EB0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32C-D7BD-40E9-A70F-C294232CB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64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1E1078-4EB1-4028-94F6-5AF6D4ACD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7E67BF2-9E83-438F-BC44-283DFB62A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2932-5137-4917-A202-E0851BAE7BBA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DC3C38D-CD07-4BE7-8D20-84E94ABD7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A6C040B-B519-4408-A42B-0E95FD00A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32C-D7BD-40E9-A70F-C294232CB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60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26ECF46-08F4-4F8A-B909-76CD28515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2932-5137-4917-A202-E0851BAE7BBA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03F2143-ECE4-4B51-B9A2-5B4DCE584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567E6C5-8F95-4D7C-A550-04AB6767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32C-D7BD-40E9-A70F-C294232CB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06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ED2B-3A7C-45B4-932A-0031DF48F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2CB372-975F-4757-8578-A217E0D2D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4A11356-69DF-40B1-A878-2AACDCE85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E99205-B579-4463-A233-E342BD9A0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2932-5137-4917-A202-E0851BAE7BBA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2A4839-FC71-4FD3-A236-A788D93D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11A307-BB14-465D-ACD7-CB36F9090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32C-D7BD-40E9-A70F-C294232CB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63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7C4AC7-3B28-4EFF-9E26-70F937285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8366AA-CA6D-436D-BEBE-D2EAF7F9EB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240351-436D-49B0-B328-0951BA56E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70FB84-1CB2-4BCA-BE40-365FAADE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2932-5137-4917-A202-E0851BAE7BBA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B10841-DF76-40FA-BA00-A26EAD8FC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AA1AE8-A2A6-4FE7-94E6-1E18739E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A32C-D7BD-40E9-A70F-C294232CB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69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2B91D84-8AE4-421A-BC07-547357634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EB9B94-2B41-484F-BC96-CE73FDF5E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8CC222-7F65-4268-B237-070792632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D2932-5137-4917-A202-E0851BAE7BBA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8326C0-842D-465F-A011-97C751BF5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515BA1-DC7C-4A69-BE2A-A80FC7205F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DA32C-D7BD-40E9-A70F-C294232CB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73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A9F19BF-C627-4171-B620-DC90FCFE0776}"/>
              </a:ext>
            </a:extLst>
          </p:cNvPr>
          <p:cNvSpPr txBox="1"/>
          <p:nvPr/>
        </p:nvSpPr>
        <p:spPr>
          <a:xfrm>
            <a:off x="252848" y="237973"/>
            <a:ext cx="2148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Schematics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2CEE890-2F55-48D7-A4C8-FCEEB33C0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714"/>
            <a:ext cx="12192000" cy="300841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3BDC9E-7BF9-4E60-A358-38A3A53D41B6}"/>
              </a:ext>
            </a:extLst>
          </p:cNvPr>
          <p:cNvSpPr txBox="1"/>
          <p:nvPr/>
        </p:nvSpPr>
        <p:spPr>
          <a:xfrm>
            <a:off x="119000" y="4631226"/>
            <a:ext cx="1024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This is an excerpt of the schematics. Please check pdf attached on my reply if you need.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267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A0DF9E7-E211-45C2-8CD7-6F1ED4267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022" y="598700"/>
            <a:ext cx="10729956" cy="566059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771D35-E691-4E0D-933B-9654FF3F5765}"/>
              </a:ext>
            </a:extLst>
          </p:cNvPr>
          <p:cNvSpPr txBox="1"/>
          <p:nvPr/>
        </p:nvSpPr>
        <p:spPr>
          <a:xfrm>
            <a:off x="4430599" y="2988826"/>
            <a:ext cx="276205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Reset timing</a:t>
            </a:r>
            <a:endParaRPr kumimoji="1" lang="ja-JP" altLang="en-US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124A05E-4F32-4744-81ED-2800CC1B795F}"/>
              </a:ext>
            </a:extLst>
          </p:cNvPr>
          <p:cNvSpPr txBox="1"/>
          <p:nvPr/>
        </p:nvSpPr>
        <p:spPr>
          <a:xfrm>
            <a:off x="252849" y="237973"/>
            <a:ext cx="1349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Issue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2777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23</Words>
  <Application>Microsoft Office PowerPoint</Application>
  <PresentationFormat>ワイド画面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Yamamoto, Shunsuke</dc:creator>
  <cp:lastModifiedBy>Yamamoto, Shunsuke</cp:lastModifiedBy>
  <cp:revision>18</cp:revision>
  <dcterms:created xsi:type="dcterms:W3CDTF">2023-09-12T14:44:40Z</dcterms:created>
  <dcterms:modified xsi:type="dcterms:W3CDTF">2023-10-12T06:59:22Z</dcterms:modified>
</cp:coreProperties>
</file>