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46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54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5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27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99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8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4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23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44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80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05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C8346-C172-429E-837C-DBD72AB4F9B8}" type="datetimeFigureOut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B918F-E824-4BE1-B5C5-332BF67148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0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j.co.jp/jp/lit/an/slaa469/slaa469.pd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83568" y="620688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u="sng" dirty="0" smtClean="0"/>
              <a:t>Back Ground</a:t>
            </a:r>
            <a:endParaRPr kumimoji="1" lang="en-US" altLang="ja-JP" sz="1400" dirty="0" smtClean="0"/>
          </a:p>
          <a:p>
            <a:r>
              <a:rPr lang="en-US" altLang="ja-JP" sz="1400" dirty="0" smtClean="0"/>
              <a:t>Customer had been used PCM5101A for several models of their portable </a:t>
            </a:r>
            <a:r>
              <a:rPr lang="en-US" altLang="ja-JP" sz="1400" dirty="0"/>
              <a:t>a</a:t>
            </a:r>
            <a:r>
              <a:rPr kumimoji="1" lang="en-US" altLang="ja-JP" sz="1400" dirty="0" smtClean="0"/>
              <a:t>udio recorder from 2012.</a:t>
            </a:r>
          </a:p>
          <a:p>
            <a:r>
              <a:rPr lang="en-US" altLang="ja-JP" sz="1400" dirty="0" smtClean="0"/>
              <a:t>Anyway, customer is evaluating their new product (using PCM5101A)  for EMI (emission from their board)</a:t>
            </a:r>
          </a:p>
          <a:p>
            <a:r>
              <a:rPr lang="en-US" altLang="ja-JP" sz="1400" dirty="0" smtClean="0"/>
              <a:t>test , and they have found rise time of BCLK should be slower in order to pass EMI test in their board. 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922711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u="sng" dirty="0" smtClean="0"/>
              <a:t>Problem</a:t>
            </a:r>
            <a:endParaRPr kumimoji="1" lang="en-US" altLang="ja-JP" sz="1400" b="1" u="sng" dirty="0"/>
          </a:p>
          <a:p>
            <a:r>
              <a:rPr lang="en-US" altLang="ja-JP" sz="1400" dirty="0" smtClean="0"/>
              <a:t>If BCK rise time is slow  in order to satisfy EMI ,  white noise is heard from headphone easily.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2931215"/>
            <a:ext cx="84969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u="sng" dirty="0" smtClean="0"/>
              <a:t>Question</a:t>
            </a:r>
            <a:endParaRPr lang="en-US" altLang="ja-JP" sz="1400" b="1" u="sng" dirty="0"/>
          </a:p>
          <a:p>
            <a:pPr marL="342900" indent="-342900">
              <a:buAutoNum type="arabicPeriod"/>
            </a:pPr>
            <a:r>
              <a:rPr lang="en-US" altLang="ja-JP" sz="1400" dirty="0" smtClean="0"/>
              <a:t>Customer just only keep the criteria for </a:t>
            </a:r>
            <a:r>
              <a:rPr lang="en-US" altLang="ja-JP" sz="1400" dirty="0" err="1" smtClean="0"/>
              <a:t>tBCY</a:t>
            </a:r>
            <a:r>
              <a:rPr lang="en-US" altLang="ja-JP" sz="1400" dirty="0" smtClean="0"/>
              <a:t> &gt;16ns ,  </a:t>
            </a:r>
            <a:r>
              <a:rPr lang="en-US" altLang="ja-JP" sz="1400" dirty="0" err="1" smtClean="0"/>
              <a:t>tBCL</a:t>
            </a:r>
            <a:r>
              <a:rPr lang="en-US" altLang="ja-JP" sz="1400" dirty="0" smtClean="0"/>
              <a:t> &gt; 16ns   in the slas859a table7?  ( page 3 of this document)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       That is to say, customer use </a:t>
            </a:r>
            <a:r>
              <a:rPr lang="en-US" altLang="ja-JP" sz="1400" dirty="0" err="1" smtClean="0"/>
              <a:t>tBCY</a:t>
            </a:r>
            <a:r>
              <a:rPr lang="en-US" altLang="ja-JP" sz="1400" dirty="0" smtClean="0"/>
              <a:t>=162.7ns (BCK=6.144MHz), no need to keep BCK duty=50%?</a:t>
            </a:r>
          </a:p>
          <a:p>
            <a:endParaRPr lang="en-US" altLang="ja-JP" sz="1400" dirty="0"/>
          </a:p>
          <a:p>
            <a:pPr marL="342900" indent="-342900">
              <a:buAutoNum type="arabicPeriod" startAt="2"/>
            </a:pPr>
            <a:r>
              <a:rPr lang="en-US" altLang="ja-JP" sz="1400" dirty="0" smtClean="0"/>
              <a:t>We don’t find spec. of rise time and fall time about BCK in the data sheet.  </a:t>
            </a:r>
          </a:p>
          <a:p>
            <a:r>
              <a:rPr lang="en-US" altLang="ja-JP" sz="1400" dirty="0" smtClean="0"/>
              <a:t>         However, do you have advice ( any criteria ) about  rise/fall time for BCK?  </a:t>
            </a:r>
          </a:p>
          <a:p>
            <a:endParaRPr lang="en-US" altLang="ja-JP" sz="1400" dirty="0" smtClean="0"/>
          </a:p>
          <a:p>
            <a:pPr marL="342900" indent="-342900">
              <a:buAutoNum type="arabicPeriod" startAt="3"/>
            </a:pPr>
            <a:r>
              <a:rPr lang="en-US" altLang="ja-JP" sz="1400" dirty="0" smtClean="0"/>
              <a:t>Do you think the white noise increase is  due to BCK rise time?</a:t>
            </a:r>
          </a:p>
          <a:p>
            <a:r>
              <a:rPr lang="en-US" altLang="ja-JP" sz="1400" dirty="0" smtClean="0"/>
              <a:t>         If so, would you advise the any criteria of </a:t>
            </a:r>
            <a:r>
              <a:rPr lang="en-US" altLang="ja-JP" sz="1400" dirty="0" err="1" smtClean="0"/>
              <a:t>mamxim</a:t>
            </a:r>
            <a:r>
              <a:rPr lang="en-US" altLang="ja-JP" sz="1400" dirty="0" smtClean="0"/>
              <a:t> rise time for BCK? </a:t>
            </a:r>
          </a:p>
          <a:p>
            <a:r>
              <a:rPr lang="en-US" altLang="ja-JP" sz="1400" dirty="0" smtClean="0"/>
              <a:t>         </a:t>
            </a:r>
          </a:p>
          <a:p>
            <a:r>
              <a:rPr lang="en-US" altLang="ja-JP" sz="1400" dirty="0" smtClean="0"/>
              <a:t>4.      We doubt independent master clock* may be the cause  but no problem if master clock rise time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       had been changed. Also, they had used this scheme from past.   Do you think this should be considered?</a:t>
            </a:r>
          </a:p>
          <a:p>
            <a:r>
              <a:rPr lang="en-US" altLang="ja-JP" sz="1400" dirty="0"/>
              <a:t>*</a:t>
            </a:r>
            <a:endParaRPr lang="en-US" altLang="ja-JP" sz="1400" dirty="0" smtClean="0"/>
          </a:p>
          <a:p>
            <a:r>
              <a:rPr lang="en-US" altLang="ja-JP" sz="1400" dirty="0" smtClean="0">
                <a:hlinkClick r:id="rId2"/>
              </a:rPr>
              <a:t>http://www.tij.co.jp/jp/lit/an/slaa469/slaa469.pdf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77963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69651"/>
            <a:ext cx="8265545" cy="2566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45" y="287359"/>
            <a:ext cx="8504574" cy="33621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直線矢印コネクタ 2"/>
          <p:cNvCxnSpPr/>
          <p:nvPr/>
        </p:nvCxnSpPr>
        <p:spPr>
          <a:xfrm flipH="1">
            <a:off x="2195736" y="3140968"/>
            <a:ext cx="144016" cy="64807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1475656" y="3222665"/>
            <a:ext cx="50405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220Ω</a:t>
            </a:r>
            <a:endParaRPr kumimoji="1" lang="ja-JP" altLang="en-US" sz="1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04306" y="3800439"/>
            <a:ext cx="178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</a:t>
            </a:r>
            <a:r>
              <a:rPr kumimoji="1" lang="en-US" altLang="ja-JP" dirty="0" smtClean="0"/>
              <a:t>=220Ω C=None 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47673" y="3783887"/>
            <a:ext cx="1683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</a:t>
            </a:r>
            <a:r>
              <a:rPr kumimoji="1" lang="en-US" altLang="ja-JP" dirty="0" smtClean="0"/>
              <a:t>=220Ω C=47pF</a:t>
            </a:r>
          </a:p>
          <a:p>
            <a:r>
              <a:rPr lang="en-US" altLang="ja-JP" dirty="0" smtClean="0"/>
              <a:t>EMI OK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75656" y="1564387"/>
            <a:ext cx="50405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220Ω</a:t>
            </a:r>
            <a:endParaRPr kumimoji="1" lang="ja-JP" altLang="en-US" sz="9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2045" y="476672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4-wire I2Sslave mode</a:t>
            </a:r>
          </a:p>
          <a:p>
            <a:r>
              <a:rPr kumimoji="1" lang="en-US" altLang="ja-JP" sz="1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LRCK=96KHz</a:t>
            </a:r>
          </a:p>
          <a:p>
            <a:r>
              <a:rPr lang="en-US" altLang="ja-JP" sz="1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BCK=6.144MHz</a:t>
            </a:r>
          </a:p>
          <a:p>
            <a:r>
              <a:rPr kumimoji="1" lang="en-US" altLang="ja-JP" sz="14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MCK=24.576MHz</a:t>
            </a:r>
            <a:endParaRPr kumimoji="1" lang="ja-JP" altLang="en-US" sz="14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275856" y="2996952"/>
            <a:ext cx="864096" cy="9254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346318" y="3324139"/>
            <a:ext cx="123623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Minimize EMI</a:t>
            </a:r>
          </a:p>
          <a:p>
            <a:r>
              <a:rPr kumimoji="1" lang="en-US" altLang="ja-JP" sz="1000" dirty="0" smtClean="0"/>
              <a:t>From BCK  rise time </a:t>
            </a:r>
            <a:endParaRPr kumimoji="1" lang="ja-JP" altLang="en-US" sz="1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39345" y="6519967"/>
            <a:ext cx="2993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DAC output White noise small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64088" y="6519967"/>
            <a:ext cx="3583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DAC output White noise Big (heard)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7452320" y="2276872"/>
            <a:ext cx="720080" cy="9457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516216" y="3140968"/>
            <a:ext cx="24804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DAC Output were</a:t>
            </a:r>
          </a:p>
          <a:p>
            <a:r>
              <a:rPr lang="en-US" altLang="ja-JP" sz="1400" dirty="0">
                <a:solidFill>
                  <a:srgbClr val="FF0000"/>
                </a:solidFill>
              </a:rPr>
              <a:t>c</a:t>
            </a:r>
            <a:r>
              <a:rPr lang="en-US" altLang="ja-JP" sz="1400" dirty="0" smtClean="0">
                <a:solidFill>
                  <a:srgbClr val="FF0000"/>
                </a:solidFill>
              </a:rPr>
              <a:t>onnected to OP amp</a:t>
            </a: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and 16 ohm headphone to</a:t>
            </a:r>
          </a:p>
          <a:p>
            <a:r>
              <a:rPr lang="en-US" altLang="ja-JP" sz="1400" dirty="0" smtClean="0">
                <a:solidFill>
                  <a:srgbClr val="FF0000"/>
                </a:solidFill>
              </a:rPr>
              <a:t>hear the noise.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06264" y="5600294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30%</a:t>
            </a:r>
            <a:endParaRPr kumimoji="1" lang="ja-JP" altLang="en-US" sz="105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05305" y="5085184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/>
              <a:t>7</a:t>
            </a:r>
            <a:r>
              <a:rPr kumimoji="1" lang="en-US" altLang="ja-JP" sz="1050" dirty="0" smtClean="0"/>
              <a:t>0%</a:t>
            </a:r>
            <a:endParaRPr kumimoji="1" lang="ja-JP" altLang="en-US" sz="105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1475656" y="2555611"/>
            <a:ext cx="0" cy="36004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570753" y="2618963"/>
            <a:ext cx="9172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independent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54180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0648"/>
            <a:ext cx="5015489" cy="292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01008"/>
            <a:ext cx="4919374" cy="292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矢印コネクタ 2"/>
          <p:cNvCxnSpPr/>
          <p:nvPr/>
        </p:nvCxnSpPr>
        <p:spPr>
          <a:xfrm>
            <a:off x="2843808" y="1725203"/>
            <a:ext cx="1224136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2699792" y="1845111"/>
            <a:ext cx="118232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latin typeface="+mj-lt"/>
              </a:rPr>
              <a:t>tDS</a:t>
            </a:r>
            <a:r>
              <a:rPr kumimoji="1" lang="en-US" altLang="ja-JP" sz="1200" dirty="0" smtClean="0">
                <a:latin typeface="+mj-lt"/>
              </a:rPr>
              <a:t>=109nsec</a:t>
            </a:r>
          </a:p>
          <a:p>
            <a:r>
              <a:rPr lang="en-US" altLang="ja-JP" sz="1200" dirty="0" smtClean="0">
                <a:latin typeface="+mj-lt"/>
              </a:rPr>
              <a:t>(more than 8ns)</a:t>
            </a:r>
            <a:endParaRPr kumimoji="1" lang="ja-JP" altLang="en-US" sz="1200" dirty="0">
              <a:latin typeface="+mj-lt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2946009" y="5229200"/>
            <a:ext cx="1224136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047296" y="5373216"/>
            <a:ext cx="12241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latin typeface="+mj-lt"/>
              </a:rPr>
              <a:t>tDH</a:t>
            </a:r>
            <a:r>
              <a:rPr kumimoji="1" lang="en-US" altLang="ja-JP" sz="1200" dirty="0" smtClean="0">
                <a:latin typeface="+mj-lt"/>
              </a:rPr>
              <a:t>=55nsec</a:t>
            </a:r>
          </a:p>
          <a:p>
            <a:r>
              <a:rPr lang="en-US" altLang="ja-JP" sz="1200" dirty="0" smtClean="0">
                <a:latin typeface="+mj-lt"/>
              </a:rPr>
              <a:t>( more than 8ns)</a:t>
            </a:r>
            <a:endParaRPr kumimoji="1" lang="ja-JP" altLang="en-US" sz="1200" dirty="0">
              <a:latin typeface="+mj-lt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07704" y="1891277"/>
            <a:ext cx="7920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DATA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5029145"/>
            <a:ext cx="7920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DATA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4050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8050441" cy="574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19157" y="6237312"/>
            <a:ext cx="8354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*s</a:t>
            </a:r>
            <a:r>
              <a:rPr kumimoji="1" lang="en-US" altLang="ja-JP" dirty="0" smtClean="0"/>
              <a:t>las859a specifies the timing.  </a:t>
            </a:r>
            <a:r>
              <a:rPr kumimoji="1" lang="en-US" altLang="ja-JP" dirty="0" smtClean="0">
                <a:sym typeface="Wingdings" panose="05000000000000000000" pitchFamily="2" charset="2"/>
              </a:rPr>
              <a:t> customer follow this and all spec  of Table 7 satisfied</a:t>
            </a:r>
            <a:endParaRPr kumimoji="1" lang="en-US" altLang="ja-JP" dirty="0" smtClean="0"/>
          </a:p>
          <a:p>
            <a:r>
              <a:rPr kumimoji="1" lang="en-US" altLang="ja-JP" dirty="0" smtClean="0"/>
              <a:t>*BTW, latest(c) version ( slas859c) also(b) version(slas859b) :has NO timing chart)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596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346</Words>
  <Application>Microsoft Office PowerPoint</Application>
  <PresentationFormat>画面に合わせる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16</cp:revision>
  <dcterms:created xsi:type="dcterms:W3CDTF">2017-06-13T04:42:28Z</dcterms:created>
  <dcterms:modified xsi:type="dcterms:W3CDTF">2017-06-13T08:37:27Z</dcterms:modified>
</cp:coreProperties>
</file>