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5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2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3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3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8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0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1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8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B3EE-7F85-4F7F-9A96-B168356C8921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56ED1-ACC1-4E1B-946E-CFF7351BD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6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PPC2 Installation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87" y="990600"/>
            <a:ext cx="86454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37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PPC2 Installation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PPC2 Installation</dc:title>
  <dc:creator>Kohnle, Jeff</dc:creator>
  <cp:lastModifiedBy>Kohnle, Jeff</cp:lastModifiedBy>
  <cp:revision>1</cp:revision>
  <dcterms:created xsi:type="dcterms:W3CDTF">2017-08-14T15:56:56Z</dcterms:created>
  <dcterms:modified xsi:type="dcterms:W3CDTF">2017-08-14T16:00:05Z</dcterms:modified>
</cp:coreProperties>
</file>