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>
        <p:scale>
          <a:sx n="100" d="100"/>
          <a:sy n="100" d="100"/>
        </p:scale>
        <p:origin x="1258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E733CA-A046-1A68-5358-724C23D80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656DCA-0AF1-6A01-F5CC-933027541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7AB152-A0BB-E5B3-D488-3B0CA9EEE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621A97-BD5F-4BF4-AFEF-1EA13D2D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50C23-CB0D-2904-EE7B-9E4C373A1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10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9D3C8F-2C0E-8CDE-7A2C-C30943A1E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4D67E40-C989-6F32-4F4F-6A8EDED0E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774C70-98E8-2F7C-3B63-443CEEA1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B75EFA-672A-015C-A3BF-80CBADD8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503FBA-96C5-5FD2-431B-C2CDAD935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64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BC9B70-4A20-E315-FC65-7953754145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7AA64C-380C-0023-21DE-CD7A50044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5D749C-9537-2433-C476-E23452BAC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DE70FE-CDB0-05C2-51A7-4F475F0F9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30DED5-51CA-7753-2FB3-CB97099B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49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F1DC2-D058-1C39-D554-003266D7C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00BE51-29E2-8458-5003-B05A2B112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EBEFF5-09ED-1908-6614-366D1BF5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DC9B9E-E778-A097-4A35-8AE0055E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8F4C96-196F-1AD0-C570-3D7846C58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20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AAC10B-3BDD-3688-0A3B-EFE2B20D4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61C0A8-5BA0-166F-B444-2A5CF7169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A7983-F2F6-2A09-31BC-26D5951B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3DFB66-F584-953B-A3CF-F53BBBA13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42D956-985E-FBA0-E25A-8248E6C7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42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61521-D0D1-D700-4B0F-C67F42180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3C7013-0AF6-DD7A-9D59-75DE272C0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80CB01-AEA2-1C82-D4D1-7BBD1D6A3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6315D1-F5EB-F3C6-44A2-20E71B563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090159-113D-F6F1-259A-57CB8D1B8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33012D-CC38-A843-774D-B970631B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17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B43DAB-3E07-0413-EC35-A5FF6ADF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4581CE-FE9D-BEEB-4AD2-C2CF25024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ED7694-4225-4F3C-FF16-C6AB44B22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842BD54-E78E-F394-6DBA-9E91C6737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6B5641E-B027-E3E7-AA67-DDF7A8442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8E5CED-4CA1-490D-D660-AFEAEBDB9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FFE7A62-19FB-B7E2-212B-FFB20AFC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C29879C-414B-32C8-732C-B27A9DCC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9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37472C-F41F-6DE9-EB5D-E32DDEBBC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DA2AC5-F03B-CE85-6698-407208A5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E115E25-F67B-0F03-A3FD-E3987B64C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EC099D8-1677-CB17-A281-1C9A960D7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9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0AF0F2-943A-7DA4-2A69-41A24B7F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E730FA9-7FD2-3ACC-E5FB-E9C37905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7C6ECC-EED5-1F7C-B741-F2646318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13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721E24-0427-948C-E633-FDD4B1E83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566AC9-2377-EEF0-98E0-E889BC1D7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594671-47AD-DE37-62DA-C2131D2B6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D0FC70-B8A9-AD86-7934-23B5CDA5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FDB47B-3498-2E7E-B82B-0075CEED3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887AD5-24CA-DA81-03C0-60D7AD07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92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FDB27A-880A-4F15-F093-412ACEEC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6794284-02E4-5593-F922-8B27398DF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328C39-B567-9F9E-08BB-433497B44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449F0E-3A14-2BC1-BEB4-C5F983C92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841650-F739-9489-9EF0-9A86E56B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B37954-CB16-7611-F09B-06FBAD7F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3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933175-B4FD-0E49-9937-CC9FB8A7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B4307-1675-CDC6-3C78-93A97DA5E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4AC3B-0227-FB0B-AF6E-1A8030D97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1FA0-6E92-46D4-B70F-D2081FE7AAC4}" type="datetimeFigureOut">
              <a:rPr kumimoji="1" lang="ja-JP" altLang="en-US" smtClean="0"/>
              <a:t>2023/10/20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D0165D-A13A-574F-909C-0D445747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A4FFAC-E934-AF8A-96A2-48B8023C6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8C6B6-49B0-4B62-AE49-60D0836131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2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6B71182-B509-3AA8-A29C-E421368DFBB2}"/>
              </a:ext>
            </a:extLst>
          </p:cNvPr>
          <p:cNvSpPr txBox="1"/>
          <p:nvPr/>
        </p:nvSpPr>
        <p:spPr>
          <a:xfrm>
            <a:off x="296633" y="137488"/>
            <a:ext cx="94226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1. Read the initial value</a:t>
            </a:r>
          </a:p>
          <a:p>
            <a:r>
              <a:rPr lang="en-US" altLang="ja-JP" dirty="0"/>
              <a:t>First, when I read the initial value of page.5</a:t>
            </a:r>
          </a:p>
          <a:p>
            <a:r>
              <a:rPr lang="en-US" altLang="ja-JP" dirty="0"/>
              <a:t>as 1 byte and 4 byte, I was able to read the expected value.</a:t>
            </a:r>
            <a:endParaRPr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0BA3A7-6F79-DA1C-44EC-0297C56B4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314" y="1205598"/>
            <a:ext cx="5517958" cy="414842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FC4668F-B97D-15B4-000E-9416FE9FB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314" y="5429507"/>
            <a:ext cx="5782482" cy="847843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DE958AFE-C305-461C-3515-FC3D5B19D2CA}"/>
              </a:ext>
            </a:extLst>
          </p:cNvPr>
          <p:cNvSpPr/>
          <p:nvPr/>
        </p:nvSpPr>
        <p:spPr>
          <a:xfrm>
            <a:off x="6710245" y="5601390"/>
            <a:ext cx="502617" cy="6759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61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7498A0-EAAB-89F3-5E0B-8CF71693A6BA}"/>
              </a:ext>
            </a:extLst>
          </p:cNvPr>
          <p:cNvSpPr txBox="1"/>
          <p:nvPr/>
        </p:nvSpPr>
        <p:spPr>
          <a:xfrm>
            <a:off x="296633" y="1197222"/>
            <a:ext cx="609731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When writing 1 byte at a time, the initial value could be read from 0x7c to 0x7d.</a:t>
            </a:r>
          </a:p>
          <a:p>
            <a:r>
              <a:rPr lang="en-US" altLang="ja-JP" dirty="0"/>
              <a:t>However, at 0x7f, 0x00 could be read.</a:t>
            </a:r>
          </a:p>
          <a:p>
            <a:endParaRPr lang="en-US" altLang="ja-JP" dirty="0"/>
          </a:p>
          <a:p>
            <a:r>
              <a:rPr lang="en-US" altLang="ja-JP" dirty="0"/>
              <a:t>write 0x7c to 0x11, but read 0x7f (0x11 expected)</a:t>
            </a:r>
          </a:p>
          <a:p>
            <a:r>
              <a:rPr lang="en-US" altLang="ja-JP" dirty="0"/>
              <a:t>write 0x7d to 0x22, but read 0xb5 (0x22 expected)</a:t>
            </a:r>
          </a:p>
          <a:p>
            <a:r>
              <a:rPr lang="en-US" altLang="ja-JP" dirty="0"/>
              <a:t>write 0x7e to 0x33, but read 0x16 (0x33 expected)</a:t>
            </a:r>
          </a:p>
          <a:p>
            <a:r>
              <a:rPr lang="en-US" altLang="ja-JP" dirty="0"/>
              <a:t>write 0x7f to 0x44, but read 0x00 (0x44 expected)</a:t>
            </a:r>
          </a:p>
          <a:p>
            <a:endParaRPr lang="en-US" altLang="ja-JP" dirty="0"/>
          </a:p>
          <a:p>
            <a:r>
              <a:rPr lang="en-US" altLang="ja-JP" dirty="0"/>
              <a:t>After that, when reading 0x7c to 0x7f again, the written values can be read.</a:t>
            </a:r>
            <a:endParaRPr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87322B-CF53-A12E-7058-BA135992A847}"/>
              </a:ext>
            </a:extLst>
          </p:cNvPr>
          <p:cNvSpPr txBox="1"/>
          <p:nvPr/>
        </p:nvSpPr>
        <p:spPr>
          <a:xfrm>
            <a:off x="296633" y="137488"/>
            <a:ext cx="94226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2. Write 1byte then red 1byte</a:t>
            </a:r>
          </a:p>
          <a:p>
            <a:r>
              <a:rPr lang="en-US" altLang="ja-JP" dirty="0"/>
              <a:t>The initial value could be read even when reading 1 byte or 4 bytes.</a:t>
            </a:r>
            <a:endParaRPr lang="ja-JP" altLang="en-US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DE8F76D8-64F0-CF77-2DAF-2C99AB819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410" y="890177"/>
            <a:ext cx="4804252" cy="4935780"/>
          </a:xfrm>
          <a:prstGeom prst="rect">
            <a:avLst/>
          </a:prstGeom>
        </p:spPr>
      </p:pic>
      <p:sp>
        <p:nvSpPr>
          <p:cNvPr id="13" name="左中かっこ 12">
            <a:extLst>
              <a:ext uri="{FF2B5EF4-FFF2-40B4-BE49-F238E27FC236}">
                <a16:creationId xmlns:a16="http://schemas.microsoft.com/office/drawing/2014/main" id="{A3106872-674A-65A0-7B62-52BDFD2D438C}"/>
              </a:ext>
            </a:extLst>
          </p:cNvPr>
          <p:cNvSpPr/>
          <p:nvPr/>
        </p:nvSpPr>
        <p:spPr>
          <a:xfrm>
            <a:off x="9616339" y="2143693"/>
            <a:ext cx="102946" cy="167740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左中かっこ 13">
            <a:extLst>
              <a:ext uri="{FF2B5EF4-FFF2-40B4-BE49-F238E27FC236}">
                <a16:creationId xmlns:a16="http://schemas.microsoft.com/office/drawing/2014/main" id="{27D60E9F-07FC-2F0B-886B-F653DDA49789}"/>
              </a:ext>
            </a:extLst>
          </p:cNvPr>
          <p:cNvSpPr/>
          <p:nvPr/>
        </p:nvSpPr>
        <p:spPr>
          <a:xfrm>
            <a:off x="9616339" y="3927460"/>
            <a:ext cx="102946" cy="83870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971A95E-DE86-5959-4FA4-3934577805AF}"/>
              </a:ext>
            </a:extLst>
          </p:cNvPr>
          <p:cNvCxnSpPr/>
          <p:nvPr/>
        </p:nvCxnSpPr>
        <p:spPr>
          <a:xfrm>
            <a:off x="5577234" y="4123883"/>
            <a:ext cx="4039105" cy="2126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56214C8-42FB-EDAD-1760-F69757632FBF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5753857" y="2824210"/>
            <a:ext cx="3862482" cy="1581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60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D19B67-8931-CFC8-451F-BAD24E8AE9F3}"/>
              </a:ext>
            </a:extLst>
          </p:cNvPr>
          <p:cNvSpPr txBox="1"/>
          <p:nvPr/>
        </p:nvSpPr>
        <p:spPr>
          <a:xfrm>
            <a:off x="296633" y="119200"/>
            <a:ext cx="94226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3. Write 4byte then red 4byte</a:t>
            </a:r>
          </a:p>
          <a:p>
            <a:r>
              <a:rPr lang="en-US" altLang="ja-JP" dirty="0"/>
              <a:t>After resetting and confirming that it returned to the initial value, I wrote and read the same value in 4 bytes, and the expected value was read.</a:t>
            </a:r>
            <a:endParaRPr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96A84A4-9B45-367D-22D8-287434E9D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286" y="1658112"/>
            <a:ext cx="3949427" cy="405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94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187</Words>
  <Application>Microsoft Office PowerPoint</Application>
  <PresentationFormat>ワイド画面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パナソニック株式会社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Kasugai Hiroki (春日井 宏樹)</dc:creator>
  <cp:lastModifiedBy>Kasugai Hiroki (春日井 宏樹)</cp:lastModifiedBy>
  <cp:revision>3</cp:revision>
  <dcterms:created xsi:type="dcterms:W3CDTF">2023-10-19T08:18:32Z</dcterms:created>
  <dcterms:modified xsi:type="dcterms:W3CDTF">2023-10-20T01:30:16Z</dcterms:modified>
</cp:coreProperties>
</file>