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4"/>
  </p:sldMasterIdLst>
  <p:notesMasterIdLst>
    <p:notesMasterId r:id="rId6"/>
  </p:notesMasterIdLst>
  <p:handoutMasterIdLst>
    <p:handoutMasterId r:id="rId7"/>
  </p:handoutMasterIdLst>
  <p:sldIdLst>
    <p:sldId id="522" r:id="rId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emiah Fitch" initials="JL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6606" autoAdjust="0"/>
  </p:normalViewPr>
  <p:slideViewPr>
    <p:cSldViewPr snapToGrid="0">
      <p:cViewPr varScale="1">
        <p:scale>
          <a:sx n="145" d="100"/>
          <a:sy n="145" d="100"/>
        </p:scale>
        <p:origin x="960" y="126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3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82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8" y="107158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8"/>
            <a:ext cx="6275388" cy="430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719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0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5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80" y="889399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9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80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43" y="4830369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0" y="794150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1280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 bwMode="auto">
          <a:xfrm>
            <a:off x="6780214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3A6BFF-FB16-4429-9F55-2DFFB8662F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EC51686-EE1E-4F88-97CD-6F49AEF40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55204"/>
              </p:ext>
            </p:extLst>
          </p:nvPr>
        </p:nvGraphicFramePr>
        <p:xfrm>
          <a:off x="1401202" y="757022"/>
          <a:ext cx="6092880" cy="3357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2038">
                  <a:extLst>
                    <a:ext uri="{9D8B030D-6E8A-4147-A177-3AD203B41FA5}">
                      <a16:colId xmlns:a16="http://schemas.microsoft.com/office/drawing/2014/main" val="3496540383"/>
                    </a:ext>
                  </a:extLst>
                </a:gridCol>
                <a:gridCol w="1592120">
                  <a:extLst>
                    <a:ext uri="{9D8B030D-6E8A-4147-A177-3AD203B41FA5}">
                      <a16:colId xmlns:a16="http://schemas.microsoft.com/office/drawing/2014/main" val="523813927"/>
                    </a:ext>
                  </a:extLst>
                </a:gridCol>
                <a:gridCol w="1219574">
                  <a:extLst>
                    <a:ext uri="{9D8B030D-6E8A-4147-A177-3AD203B41FA5}">
                      <a16:colId xmlns:a16="http://schemas.microsoft.com/office/drawing/2014/main" val="3124313496"/>
                    </a:ext>
                  </a:extLst>
                </a:gridCol>
                <a:gridCol w="1219574">
                  <a:extLst>
                    <a:ext uri="{9D8B030D-6E8A-4147-A177-3AD203B41FA5}">
                      <a16:colId xmlns:a16="http://schemas.microsoft.com/office/drawing/2014/main" val="2523459569"/>
                    </a:ext>
                  </a:extLst>
                </a:gridCol>
                <a:gridCol w="1219574">
                  <a:extLst>
                    <a:ext uri="{9D8B030D-6E8A-4147-A177-3AD203B41FA5}">
                      <a16:colId xmlns:a16="http://schemas.microsoft.com/office/drawing/2014/main" val="39917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Action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FSYNC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SBCLK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Signal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7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EVM to PC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OFF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OFF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I2S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9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up the EVM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44.1kHz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2.822MHz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I2S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8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FSYNC and SBCLK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44.1kHz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2.822MHz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I2S</a:t>
                      </a:r>
                      <a:endParaRPr kumimoji="1" lang="ja-JP" altLang="en-US" sz="1100" dirty="0"/>
                    </a:p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78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 some audio to the EVM, even if it is not initialized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3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FSYNC and SBCLK frequency again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48kHz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3.072MHz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I2S</a:t>
                      </a:r>
                      <a:endParaRPr kumimoji="1" lang="ja-JP" altLang="en-US" sz="1100" dirty="0"/>
                    </a:p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96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to EVM with PPC3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48kHz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3.072MHz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I2S</a:t>
                      </a:r>
                      <a:endParaRPr kumimoji="1" lang="ja-JP" altLang="en-US" sz="1100" dirty="0"/>
                    </a:p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8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Initialize TAS2110 with PPC3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48kHz</a:t>
                      </a:r>
                      <a:endParaRPr kumimoji="1" lang="ja-JP" altLang="en-US" sz="1100" dirty="0"/>
                    </a:p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12.288MHz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TDM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25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14687"/>
      </p:ext>
    </p:extLst>
  </p:cSld>
  <p:clrMapOvr>
    <a:masterClrMapping/>
  </p:clrMapOvr>
</p:sld>
</file>

<file path=ppt/theme/theme1.xml><?xml version="1.0" encoding="utf-8"?>
<a:theme xmlns:a="http://schemas.openxmlformats.org/drawingml/2006/main" name="F_O training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2AA9D0891EFA4E910013809EC798B0" ma:contentTypeVersion="12" ma:contentTypeDescription="Create a new document." ma:contentTypeScope="" ma:versionID="cca290146d951e28392b4e9841e9acb1">
  <xsd:schema xmlns:xsd="http://www.w3.org/2001/XMLSchema" xmlns:p="http://schemas.microsoft.com/office/2006/metadata/properties" xmlns:ns1="7c7056a1-b7de-4c29-a3ed-ab77c710915f" targetNamespace="http://schemas.microsoft.com/office/2006/metadata/properties" ma:root="true" ma:fieldsID="9a0962d20be472466c718b234a9cdab2" ns1:_="">
    <xsd:import namespace="7c7056a1-b7de-4c29-a3ed-ab77c710915f"/>
    <xsd:element name="properties">
      <xsd:complexType>
        <xsd:sequence>
          <xsd:element name="documentManagement">
            <xsd:complexType>
              <xsd:all>
                <xsd:element ref="ns1:Module"/>
                <xsd:element ref="ns1:Topic"/>
                <xsd:element ref="ns1:Course_x0020_Code"/>
                <xsd:element ref="ns1:Content_x0020_Owner"/>
                <xsd:element ref="ns1:Instructor" minOccurs="0"/>
                <xsd:element ref="ns1:Mode"/>
                <xsd:element ref="ns1:Modified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c7056a1-b7de-4c29-a3ed-ab77c710915f" elementFormDefault="qualified">
    <xsd:import namespace="http://schemas.microsoft.com/office/2006/documentManagement/types"/>
    <xsd:element name="Module" ma:index="0" ma:displayName="Module" ma:default="--Choose One--" ma:format="Dropdown" ma:internalName="Module">
      <xsd:simpleType>
        <xsd:restriction base="dms:Choice">
          <xsd:enumeration value="--Choose One--"/>
          <xsd:enumeration value="CPA Brownbags"/>
          <xsd:enumeration value="General"/>
          <xsd:enumeration value="Development Days"/>
          <xsd:enumeration value="Interpersonal"/>
          <xsd:enumeration value="Knowledge Sharing"/>
          <xsd:enumeration value="Misc"/>
          <xsd:enumeration value="New Hire"/>
          <xsd:enumeration value="Playbook"/>
        </xsd:restriction>
      </xsd:simpleType>
    </xsd:element>
    <xsd:element name="Topic" ma:index="1" ma:displayName="Topic" ma:default="--Choose One---" ma:format="Dropdown" ma:internalName="Topic">
      <xsd:simpleType>
        <xsd:restriction base="dms:Choice">
          <xsd:enumeration value="--Choose One---"/>
          <xsd:enumeration value="CPA Brownbags"/>
          <xsd:enumeration value="Development Days"/>
          <xsd:enumeration value="General"/>
          <xsd:enumeration value="Interpersonal"/>
          <xsd:enumeration value="Knowledge Sharing"/>
          <xsd:enumeration value="Misc"/>
          <xsd:enumeration value="New Hire"/>
          <xsd:enumeration value="Playbook"/>
        </xsd:restriction>
      </xsd:simpleType>
    </xsd:element>
    <xsd:element name="Course_x0020_Code" ma:index="4" ma:displayName="Course Code" ma:internalName="Course_x0020_Code">
      <xsd:simpleType>
        <xsd:restriction base="dms:Text">
          <xsd:maxLength value="255"/>
        </xsd:restriction>
      </xsd:simpleType>
    </xsd:element>
    <xsd:element name="Content_x0020_Owner" ma:index="5" ma:displayName="Content Owner(s)" ma:list="UserInfo" ma:internalName="Content_x0020_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structor" ma:index="6" nillable="true" ma:displayName="Instructor(s)" ma:list="UserInfo" ma:internalName="Instruc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e" ma:index="7" ma:displayName="Mode" ma:default="--Choose One--" ma:description="How a file is used" ma:format="Dropdown" ma:internalName="Mode">
      <xsd:simpleType>
        <xsd:restriction base="dms:Choice">
          <xsd:enumeration value="--Choose One--"/>
          <xsd:enumeration value="Course - Basic"/>
          <xsd:enumeration value="Course – Intermediate"/>
          <xsd:enumeration value="Course - Advanced"/>
          <xsd:enumeration value="Course - Recorded"/>
          <xsd:enumeration value="Tool/System Training"/>
          <xsd:enumeration value="Report Training"/>
          <xsd:enumeration value="How-to Reference"/>
          <xsd:enumeration value="Reference"/>
          <xsd:enumeration value="Overview Presentation"/>
        </xsd:restriction>
      </xsd:simpleType>
    </xsd:element>
    <xsd:element name="Modified_x0020_Date" ma:index="8" nillable="true" ma:displayName="Revised Date" ma:format="DateOnly" ma:internalName="Modifi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opic xmlns="7c7056a1-b7de-4c29-a3ed-ab77c710915f">Misc</Topic>
    <Course_x0020_Code xmlns="7c7056a1-b7de-4c29-a3ed-ab77c710915f">none</Course_x0020_Code>
    <Modified_x0020_Date xmlns="7c7056a1-b7de-4c29-a3ed-ab77c710915f">2016-02-18T06:00:00+00:00</Modified_x0020_Date>
    <Mode xmlns="7c7056a1-b7de-4c29-a3ed-ab77c710915f">Reference</Mode>
    <Instructor xmlns="7c7056a1-b7de-4c29-a3ed-ab77c710915f">
      <UserInfo>
        <DisplayName/>
        <AccountId xsi:nil="true"/>
        <AccountType/>
      </UserInfo>
    </Instructor>
    <Content_x0020_Owner xmlns="7c7056a1-b7de-4c29-a3ed-ab77c710915f">
      <UserInfo>
        <DisplayName>ENT\a0282976</DisplayName>
        <AccountId>1108</AccountId>
        <AccountType/>
      </UserInfo>
      <UserInfo>
        <DisplayName>ENT\a0831720</DisplayName>
        <AccountId>3752</AccountId>
        <AccountType/>
      </UserInfo>
    </Content_x0020_Owner>
    <Module xmlns="7c7056a1-b7de-4c29-a3ed-ab77c710915f">Misc</Module>
  </documentManagement>
</p:properties>
</file>

<file path=customXml/itemProps1.xml><?xml version="1.0" encoding="utf-8"?>
<ds:datastoreItem xmlns:ds="http://schemas.openxmlformats.org/officeDocument/2006/customXml" ds:itemID="{88E90A32-A799-4543-B8E7-122B4A66FE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205BE8-2BB0-42A0-A183-789177D4D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7056a1-b7de-4c29-a3ed-ab77c710915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B2B9ED-2408-4CD6-BB0C-869DB74E1D2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7c7056a1-b7de-4c29-a3ed-ab77c710915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F_O training</Template>
  <TotalTime>6741</TotalTime>
  <Words>73</Words>
  <Application>Microsoft Office PowerPoint</Application>
  <PresentationFormat>画面に合わせる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F_O training</vt:lpstr>
      <vt:lpstr>PowerPoint プレゼンテーション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template</dc:title>
  <dc:creator>Greene, Matt</dc:creator>
  <cp:lastModifiedBy>Yamaguchi, Takashi</cp:lastModifiedBy>
  <cp:revision>361</cp:revision>
  <dcterms:created xsi:type="dcterms:W3CDTF">2007-12-19T20:51:45Z</dcterms:created>
  <dcterms:modified xsi:type="dcterms:W3CDTF">2020-12-10T11:35:57Z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0x010100FE2AA9D0891EFA4E910013809EC798B0</vt:lpwstr>
  </property>
</Properties>
</file>