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88" r:id="rId2"/>
  </p:sldIdLst>
  <p:sldSz cx="9144000" cy="5143500" type="screen16x9"/>
  <p:notesSz cx="9866313" cy="67357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80" autoAdjust="0"/>
    <p:restoredTop sz="86394" autoAdjust="0"/>
  </p:normalViewPr>
  <p:slideViewPr>
    <p:cSldViewPr snapToGrid="0">
      <p:cViewPr>
        <p:scale>
          <a:sx n="110" d="100"/>
          <a:sy n="110" d="100"/>
        </p:scale>
        <p:origin x="-302" y="-595"/>
      </p:cViewPr>
      <p:guideLst>
        <p:guide orient="horz" pos="1620"/>
        <p:guide pos="2878"/>
      </p:guideLst>
    </p:cSldViewPr>
  </p:slideViewPr>
  <p:outlineViewPr>
    <p:cViewPr>
      <p:scale>
        <a:sx n="33" d="100"/>
        <a:sy n="33" d="100"/>
      </p:scale>
      <p:origin x="259" y="2621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2122"/>
        <p:guide pos="31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274876" cy="336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4" tIns="46977" rIns="93954" bIns="4697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181" y="1"/>
            <a:ext cx="4274875" cy="336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4" tIns="46977" rIns="93954" bIns="4697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98280"/>
            <a:ext cx="4274876" cy="336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4" tIns="46977" rIns="93954" bIns="4697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181" y="6398280"/>
            <a:ext cx="4274875" cy="336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4" tIns="46977" rIns="93954" bIns="4697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274876" cy="336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4" tIns="46977" rIns="93954" bIns="4697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181" y="1"/>
            <a:ext cx="4274875" cy="336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4" tIns="46977" rIns="93954" bIns="4697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89225" y="504825"/>
            <a:ext cx="4487863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6859" y="3199720"/>
            <a:ext cx="7892598" cy="3030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4" tIns="46977" rIns="93954" bIns="469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98280"/>
            <a:ext cx="4274876" cy="336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4" tIns="46977" rIns="93954" bIns="4697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181" y="6398280"/>
            <a:ext cx="4274875" cy="336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54" tIns="46977" rIns="93954" bIns="4697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 smtClean="0"/>
              <a:t>TI Confidential – NDA</a:t>
            </a:r>
            <a:r>
              <a:rPr lang="en-US" sz="700" baseline="0" dirty="0" smtClean="0"/>
              <a:t> Restrictions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 smtClean="0"/>
              <a:t>TI Confidential – NDA</a:t>
            </a:r>
            <a:r>
              <a:rPr lang="en-US" sz="700" baseline="0" dirty="0" smtClean="0"/>
              <a:t> Restrictions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 smtClean="0"/>
              <a:t>TI Confidential – NDA</a:t>
            </a:r>
            <a:r>
              <a:rPr lang="en-US" sz="700" baseline="0" dirty="0" smtClean="0"/>
              <a:t> Restrictions</a:t>
            </a:r>
            <a:endParaRPr lang="en-US" sz="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Confidential – NDA</a:t>
            </a:r>
            <a:r>
              <a:rPr lang="en-US" sz="700" baseline="0" dirty="0" smtClean="0"/>
              <a:t> Restrictions</a:t>
            </a:r>
            <a:endParaRPr lang="en-US" sz="7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lide Number Placeholder 3"/>
          <p:cNvSpPr txBox="1">
            <a:spLocks/>
          </p:cNvSpPr>
          <p:nvPr/>
        </p:nvSpPr>
        <p:spPr bwMode="auto">
          <a:xfrm>
            <a:off x="6940550" y="482322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8622773B-7332-4E92-84CF-34A277FF245B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SmartAmp</a:t>
            </a:r>
            <a:r>
              <a:rPr kumimoji="1" lang="en-US" altLang="ja-JP" dirty="0" smtClean="0"/>
              <a:t> with Analog Switch solution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443345" y="1218792"/>
            <a:ext cx="1489103" cy="153733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/>
              <a:t>Audio</a:t>
            </a:r>
          </a:p>
          <a:p>
            <a:pPr algn="ctr"/>
            <a:r>
              <a:rPr kumimoji="1" lang="en-US" altLang="ja-JP" sz="2000" b="1" smtClean="0"/>
              <a:t>codec</a:t>
            </a:r>
            <a:endParaRPr kumimoji="1" lang="ja-JP" altLang="en-US" sz="2000" b="1" dirty="0"/>
          </a:p>
        </p:txBody>
      </p:sp>
      <p:sp>
        <p:nvSpPr>
          <p:cNvPr id="9" name="正方形/長方形 8"/>
          <p:cNvSpPr/>
          <p:nvPr/>
        </p:nvSpPr>
        <p:spPr>
          <a:xfrm>
            <a:off x="1452972" y="1305788"/>
            <a:ext cx="479476" cy="2636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I2S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417617" y="2268151"/>
            <a:ext cx="1408891" cy="4879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Beep sound</a:t>
            </a:r>
            <a:endParaRPr kumimoji="1" lang="en-US" altLang="ja-JP" sz="1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63991" y="1243473"/>
            <a:ext cx="1158002" cy="38823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 err="1" smtClean="0">
                <a:solidFill>
                  <a:schemeClr val="tx1"/>
                </a:solidFill>
              </a:rPr>
              <a:t>TASxxxx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cxnSp>
        <p:nvCxnSpPr>
          <p:cNvPr id="13" name="直線矢印コネクタ 12"/>
          <p:cNvCxnSpPr>
            <a:stCxn id="9" idx="3"/>
            <a:endCxn id="11" idx="1"/>
          </p:cNvCxnSpPr>
          <p:nvPr/>
        </p:nvCxnSpPr>
        <p:spPr>
          <a:xfrm flipV="1">
            <a:off x="1932448" y="1437591"/>
            <a:ext cx="731543" cy="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6674899" y="1587061"/>
            <a:ext cx="688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SPK_P</a:t>
            </a:r>
            <a:endParaRPr kumimoji="1" lang="ja-JP" altLang="en-US" sz="1200" b="1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674899" y="2199976"/>
            <a:ext cx="713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 smtClean="0"/>
              <a:t>SPK_M</a:t>
            </a:r>
            <a:endParaRPr kumimoji="1" lang="ja-JP" altLang="en-US" sz="1200" b="1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968836" y="1174748"/>
            <a:ext cx="8515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Speaker</a:t>
            </a:r>
            <a:endParaRPr kumimoji="1" lang="ja-JP" altLang="en-US" sz="1400" dirty="0"/>
          </a:p>
        </p:txBody>
      </p:sp>
      <p:pic>
        <p:nvPicPr>
          <p:cNvPr id="18" name="Picture 5" descr="C:\Users\a0601204\AppData\Local\Microsoft\Windows\Temporary Internet Files\Content.IE5\KUFXUXYE\480px-Speaker_Icon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779" y="1438762"/>
            <a:ext cx="1077402" cy="107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直線コネクタ 18"/>
          <p:cNvCxnSpPr/>
          <p:nvPr/>
        </p:nvCxnSpPr>
        <p:spPr>
          <a:xfrm>
            <a:off x="6535930" y="1864060"/>
            <a:ext cx="7842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6535930" y="2085733"/>
            <a:ext cx="7842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3826509" y="2587341"/>
            <a:ext cx="26003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3826509" y="2393378"/>
            <a:ext cx="26003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3826509" y="1522290"/>
            <a:ext cx="26003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3826509" y="1328327"/>
            <a:ext cx="26003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4086543" y="1218792"/>
            <a:ext cx="2588355" cy="1537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Analog switch</a:t>
            </a:r>
          </a:p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device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6" name="直線矢印コネクタ 25"/>
          <p:cNvCxnSpPr/>
          <p:nvPr/>
        </p:nvCxnSpPr>
        <p:spPr>
          <a:xfrm flipV="1">
            <a:off x="5478708" y="2756122"/>
            <a:ext cx="0" cy="43735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5206317" y="3204339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 err="1" smtClean="0"/>
              <a:t>sel</a:t>
            </a:r>
            <a:endParaRPr kumimoji="1" lang="ja-JP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90369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21872</TotalTime>
  <Words>19</Words>
  <Application>Microsoft Office PowerPoint</Application>
  <PresentationFormat>画面に合わせる (16:9)</PresentationFormat>
  <Paragraphs>14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FinalPowerpoint</vt:lpstr>
      <vt:lpstr>SmartAmp with Analog Switch solution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Brollo, Clementina</dc:creator>
  <cp:lastModifiedBy>Miyazaki, Takayuki</cp:lastModifiedBy>
  <cp:revision>488</cp:revision>
  <cp:lastPrinted>2017-06-22T00:19:28Z</cp:lastPrinted>
  <dcterms:created xsi:type="dcterms:W3CDTF">2007-12-19T20:51:45Z</dcterms:created>
  <dcterms:modified xsi:type="dcterms:W3CDTF">2018-01-11T09:10:50Z</dcterms:modified>
</cp:coreProperties>
</file>