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463" r:id="rId2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88309" autoAdjust="0"/>
  </p:normalViewPr>
  <p:slideViewPr>
    <p:cSldViewPr>
      <p:cViewPr varScale="1">
        <p:scale>
          <a:sx n="102" d="100"/>
          <a:sy n="102" d="100"/>
        </p:scale>
        <p:origin x="-278" y="-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19" cy="464620"/>
          </a:xfrm>
          <a:prstGeom prst="rect">
            <a:avLst/>
          </a:prstGeom>
        </p:spPr>
        <p:txBody>
          <a:bodyPr vert="horz" lIns="61951" tIns="30975" rIns="61951" bIns="30975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6" y="0"/>
            <a:ext cx="3038319" cy="464620"/>
          </a:xfrm>
          <a:prstGeom prst="rect">
            <a:avLst/>
          </a:prstGeom>
        </p:spPr>
        <p:txBody>
          <a:bodyPr vert="horz" lIns="61951" tIns="30975" rIns="61951" bIns="30975" rtlCol="0"/>
          <a:lstStyle>
            <a:lvl1pPr algn="r">
              <a:defRPr sz="800"/>
            </a:lvl1pPr>
          </a:lstStyle>
          <a:p>
            <a:fld id="{55437F8D-9A27-4CAB-BEB2-BE77D39B737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951" tIns="30975" rIns="61951" bIns="309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0" y="4415390"/>
            <a:ext cx="5607362" cy="4183580"/>
          </a:xfrm>
          <a:prstGeom prst="rect">
            <a:avLst/>
          </a:prstGeom>
        </p:spPr>
        <p:txBody>
          <a:bodyPr vert="horz" lIns="61951" tIns="30975" rIns="61951" bIns="309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782"/>
            <a:ext cx="3038319" cy="464620"/>
          </a:xfrm>
          <a:prstGeom prst="rect">
            <a:avLst/>
          </a:prstGeom>
        </p:spPr>
        <p:txBody>
          <a:bodyPr vert="horz" lIns="61951" tIns="30975" rIns="61951" bIns="30975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6" y="8829782"/>
            <a:ext cx="3038319" cy="464620"/>
          </a:xfrm>
          <a:prstGeom prst="rect">
            <a:avLst/>
          </a:prstGeom>
        </p:spPr>
        <p:txBody>
          <a:bodyPr vert="horz" lIns="61951" tIns="30975" rIns="61951" bIns="30975" rtlCol="0" anchor="b"/>
          <a:lstStyle>
            <a:lvl1pPr algn="r">
              <a:defRPr sz="800"/>
            </a:lvl1pPr>
          </a:lstStyle>
          <a:p>
            <a:fld id="{99C9800C-DA41-49D0-9865-7455030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7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82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4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3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58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17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1775" y="107156"/>
            <a:ext cx="8458200" cy="6107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3376" y="889398"/>
            <a:ext cx="4157663" cy="1702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889398"/>
            <a:ext cx="4157662" cy="1702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3376" y="2706291"/>
            <a:ext cx="4157663" cy="1702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2706291"/>
            <a:ext cx="4157662" cy="1702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74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-19050"/>
            <a:ext cx="8682037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728663"/>
            <a:ext cx="4038600" cy="3865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728663"/>
            <a:ext cx="4038600" cy="18752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718197"/>
            <a:ext cx="4038600" cy="1876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7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 training slides BG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769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defTabSz="761790">
              <a:spcBef>
                <a:spcPct val="50000"/>
              </a:spcBef>
              <a:defRPr/>
            </a:pPr>
            <a:r>
              <a:rPr lang="en-US" sz="700" dirty="0" smtClean="0">
                <a:solidFill>
                  <a:srgbClr val="000000"/>
                </a:solidFill>
              </a:rPr>
              <a:t>TI Confidential – NDA Restrictions</a:t>
            </a:r>
            <a:endParaRPr lang="en-US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05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 training slides BG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136" y="0"/>
            <a:ext cx="9162274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05474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 training slides BG5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769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defTabSz="761790">
              <a:spcBef>
                <a:spcPct val="50000"/>
              </a:spcBef>
              <a:defRPr/>
            </a:pPr>
            <a:r>
              <a:rPr lang="en-US" sz="700" dirty="0" smtClean="0">
                <a:solidFill>
                  <a:srgbClr val="000000"/>
                </a:solidFill>
              </a:rPr>
              <a:t>TI Confidential – NDA Restrictions</a:t>
            </a:r>
            <a:endParaRPr lang="en-US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3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0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2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4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9263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3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kumimoji="1" lang="en-US" altLang="ja-JP" dirty="0" smtClean="0"/>
              <a:t>TAS5719 output Modulation Level (0dBFS case)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259632" y="2348880"/>
            <a:ext cx="93610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2614" y="2400563"/>
            <a:ext cx="936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DAP</a:t>
            </a:r>
            <a:br>
              <a:rPr kumimoji="1" lang="en-US" altLang="ja-JP" sz="1600" dirty="0" smtClean="0"/>
            </a:br>
            <a:r>
              <a:rPr kumimoji="1" lang="en-US" altLang="ja-JP" sz="1100" dirty="0" smtClean="0"/>
              <a:t>GAIN =0dB</a:t>
            </a:r>
            <a:endParaRPr kumimoji="1" lang="ja-JP" altLang="en-US" sz="1100" dirty="0"/>
          </a:p>
        </p:txBody>
      </p:sp>
      <p:cxnSp>
        <p:nvCxnSpPr>
          <p:cNvPr id="6" name="直線矢印コネクタ 5"/>
          <p:cNvCxnSpPr>
            <a:stCxn id="4" idx="3"/>
          </p:cNvCxnSpPr>
          <p:nvPr/>
        </p:nvCxnSpPr>
        <p:spPr>
          <a:xfrm>
            <a:off x="2195736" y="2672916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043608" y="1340768"/>
            <a:ext cx="3024336" cy="2527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>
            <a:endCxn id="4" idx="1"/>
          </p:cNvCxnSpPr>
          <p:nvPr/>
        </p:nvCxnSpPr>
        <p:spPr>
          <a:xfrm>
            <a:off x="683568" y="2671312"/>
            <a:ext cx="576064" cy="16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871700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TAS5719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257106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0dBFS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560" y="237892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I2S</a:t>
            </a:r>
            <a:endParaRPr kumimoji="1"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771800" y="2366556"/>
            <a:ext cx="93610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71800" y="237892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PWM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Mod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3709014" y="2629819"/>
            <a:ext cx="792088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フリーフォーム 15"/>
          <p:cNvSpPr/>
          <p:nvPr/>
        </p:nvSpPr>
        <p:spPr>
          <a:xfrm>
            <a:off x="5940152" y="1819432"/>
            <a:ext cx="933061" cy="895776"/>
          </a:xfrm>
          <a:custGeom>
            <a:avLst/>
            <a:gdLst>
              <a:gd name="connsiteX0" fmla="*/ 0 w 933061"/>
              <a:gd name="connsiteY0" fmla="*/ 895776 h 895776"/>
              <a:gd name="connsiteX1" fmla="*/ 447870 w 933061"/>
              <a:gd name="connsiteY1" fmla="*/ 37 h 895776"/>
              <a:gd name="connsiteX2" fmla="*/ 933061 w 933061"/>
              <a:gd name="connsiteY2" fmla="*/ 867784 h 89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061" h="895776">
                <a:moveTo>
                  <a:pt x="0" y="895776"/>
                </a:moveTo>
                <a:cubicBezTo>
                  <a:pt x="146180" y="450239"/>
                  <a:pt x="292360" y="4702"/>
                  <a:pt x="447870" y="37"/>
                </a:cubicBezTo>
                <a:cubicBezTo>
                  <a:pt x="603380" y="-4628"/>
                  <a:pt x="768220" y="431578"/>
                  <a:pt x="933061" y="8677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 rot="10800000">
            <a:off x="6876256" y="2649570"/>
            <a:ext cx="933061" cy="895776"/>
          </a:xfrm>
          <a:custGeom>
            <a:avLst/>
            <a:gdLst>
              <a:gd name="connsiteX0" fmla="*/ 0 w 933061"/>
              <a:gd name="connsiteY0" fmla="*/ 895776 h 895776"/>
              <a:gd name="connsiteX1" fmla="*/ 447870 w 933061"/>
              <a:gd name="connsiteY1" fmla="*/ 37 h 895776"/>
              <a:gd name="connsiteX2" fmla="*/ 933061 w 933061"/>
              <a:gd name="connsiteY2" fmla="*/ 867784 h 89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061" h="895776">
                <a:moveTo>
                  <a:pt x="0" y="895776"/>
                </a:moveTo>
                <a:cubicBezTo>
                  <a:pt x="146180" y="450239"/>
                  <a:pt x="292360" y="4702"/>
                  <a:pt x="447870" y="37"/>
                </a:cubicBezTo>
                <a:cubicBezTo>
                  <a:pt x="603380" y="-4628"/>
                  <a:pt x="768220" y="431578"/>
                  <a:pt x="933061" y="8677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5796136" y="181943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796136" y="2715766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829943" y="3545346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990183" y="163476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PVDD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04048" y="163476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97.7%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148064" y="24928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50%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11350" y="33606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2.3%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434182" y="3035212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Modulation </a:t>
            </a:r>
            <a:r>
              <a:rPr lang="en-US" altLang="ja-JP" sz="1200" dirty="0" smtClean="0"/>
              <a:t>Limit</a:t>
            </a:r>
            <a:br>
              <a:rPr lang="en-US" altLang="ja-JP" sz="1200" dirty="0" smtClean="0"/>
            </a:br>
            <a:r>
              <a:rPr lang="en-US" altLang="ja-JP" sz="1200" dirty="0" smtClean="0"/>
              <a:t> =97.7%(initial value)</a:t>
            </a:r>
            <a:endParaRPr lang="ja-JP" altLang="en-US" sz="1200" dirty="0"/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3709014" y="2840976"/>
            <a:ext cx="792088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076499" y="287612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OUT_B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76499" y="234137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OUT_A</a:t>
            </a:r>
            <a:endParaRPr kumimoji="1" lang="ja-JP" altLang="en-US" sz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4908385" y="1275606"/>
            <a:ext cx="13420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Modulation </a:t>
            </a:r>
            <a:r>
              <a:rPr lang="en-US" altLang="ja-JP" sz="1200" dirty="0" smtClean="0"/>
              <a:t>Level</a:t>
            </a:r>
            <a:endParaRPr lang="ja-JP" altLang="en-US" sz="1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79512" y="4083918"/>
            <a:ext cx="864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What is the PWM duty cycle (Modulation Level) of TAS5719 output in </a:t>
            </a:r>
            <a:r>
              <a:rPr lang="en-US" altLang="ja-JP" dirty="0" smtClean="0"/>
              <a:t>this case?</a:t>
            </a:r>
            <a:br>
              <a:rPr lang="en-US" altLang="ja-JP" dirty="0" smtClean="0"/>
            </a:br>
            <a:r>
              <a:rPr lang="en-US" altLang="ja-JP" dirty="0" smtClean="0"/>
              <a:t>97.7% is correct?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276435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3540</TotalTime>
  <Words>43</Words>
  <Application>Microsoft Office PowerPoint</Application>
  <PresentationFormat>画面に合わせる 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1_Default Theme</vt:lpstr>
      <vt:lpstr>TAS5719 output Modulation Level (0dBFS case)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Seeanner, Melanie</dc:creator>
  <cp:lastModifiedBy>Tamazaki, Akihisa</cp:lastModifiedBy>
  <cp:revision>283</cp:revision>
  <cp:lastPrinted>2016-10-07T03:23:46Z</cp:lastPrinted>
  <dcterms:created xsi:type="dcterms:W3CDTF">2016-02-02T14:58:22Z</dcterms:created>
  <dcterms:modified xsi:type="dcterms:W3CDTF">2017-02-23T03:47:12Z</dcterms:modified>
</cp:coreProperties>
</file>