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69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29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00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0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2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61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8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4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92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89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13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81035-D304-47E3-95FC-573E6FABD8F7}" type="datetimeFigureOut">
              <a:rPr kumimoji="1" lang="ja-JP" altLang="en-US" smtClean="0"/>
              <a:t>2018/2/28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E3FA9-60D8-49AB-8EE9-74EB96732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1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640" y="1268760"/>
            <a:ext cx="3810000" cy="2286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734" y="3933056"/>
            <a:ext cx="3864338" cy="2318603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6000112" y="2060848"/>
            <a:ext cx="1122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0x1A=0A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(bit D7=0)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00111" y="4365104"/>
            <a:ext cx="1122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0x1A=88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(bit D7=1)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615736" y="472514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119792" y="1700808"/>
            <a:ext cx="792088" cy="12833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7485" y="332656"/>
            <a:ext cx="446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SE_A terminal ( J2 connector in TAS5755EVM)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975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29" y="2712988"/>
            <a:ext cx="8124056" cy="408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043608" y="404664"/>
            <a:ext cx="70644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Mode Scheme  AD mode</a:t>
            </a:r>
            <a:endParaRPr lang="en-US" altLang="ja-JP" dirty="0" smtClean="0"/>
          </a:p>
          <a:p>
            <a:r>
              <a:rPr lang="en-US" altLang="ja-JP" dirty="0" smtClean="0"/>
              <a:t>Mode                 2.1ch</a:t>
            </a:r>
          </a:p>
          <a:p>
            <a:r>
              <a:rPr lang="en-US" altLang="ja-JP" dirty="0"/>
              <a:t>2.2nF is  between SS_TIMER pin and GND  ( as EVM default 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 marL="285750" indent="-285750">
              <a:buFont typeface="Wingdings"/>
              <a:buChar char="è"/>
            </a:pPr>
            <a:endParaRPr lang="en-US" altLang="ja-JP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è"/>
            </a:pPr>
            <a:endParaRPr lang="en-US" altLang="ja-JP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è"/>
            </a:pPr>
            <a:r>
              <a:rPr lang="en-US" altLang="ja-JP" dirty="0" smtClean="0">
                <a:sym typeface="Wingdings" panose="05000000000000000000" pitchFamily="2" charset="2"/>
              </a:rPr>
              <a:t>We should bit D7 of 0x1A should be 1 ( SS-Timer disabled ) if 2.2nF are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Inserted in case 2.1ch mode?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69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59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12</cp:revision>
  <dcterms:created xsi:type="dcterms:W3CDTF">2018-02-27T06:32:44Z</dcterms:created>
  <dcterms:modified xsi:type="dcterms:W3CDTF">2018-02-28T07:41:07Z</dcterms:modified>
</cp:coreProperties>
</file>