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9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29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00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0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2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1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8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4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92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89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13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81035-D304-47E3-95FC-573E6FABD8F7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E3FA9-60D8-49AB-8EE9-74EB967324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1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640" y="1268760"/>
            <a:ext cx="3810000" cy="2286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734" y="3933056"/>
            <a:ext cx="3864338" cy="231860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000112" y="2060848"/>
            <a:ext cx="1122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0x1A=0A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(bit D7=0)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00111" y="4365104"/>
            <a:ext cx="1122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0x1A=88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(bit D7=1)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615736" y="4725144"/>
            <a:ext cx="6480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119792" y="1700808"/>
            <a:ext cx="792088" cy="12833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7485" y="332656"/>
            <a:ext cx="446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SE_A terminal ( J2 connector in TAS5755EVM)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97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9" y="2712988"/>
            <a:ext cx="8124056" cy="408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043608" y="404664"/>
            <a:ext cx="70644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Mode Scheme  AD mode</a:t>
            </a:r>
            <a:endParaRPr lang="en-US" altLang="ja-JP" dirty="0" smtClean="0"/>
          </a:p>
          <a:p>
            <a:r>
              <a:rPr lang="en-US" altLang="ja-JP" dirty="0" smtClean="0"/>
              <a:t>Mode                 2.1ch</a:t>
            </a:r>
          </a:p>
          <a:p>
            <a:r>
              <a:rPr lang="en-US" altLang="ja-JP" dirty="0"/>
              <a:t>2.2nF is  between SS_TIMER pin and GND  ( as EVM default 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marL="285750" indent="-285750">
              <a:buFont typeface="Wingdings"/>
              <a:buChar char="è"/>
            </a:pPr>
            <a:endParaRPr lang="en-US" altLang="ja-JP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è"/>
            </a:pPr>
            <a:endParaRPr lang="en-US" altLang="ja-JP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è"/>
            </a:pPr>
            <a:r>
              <a:rPr lang="en-US" altLang="ja-JP" dirty="0" smtClean="0">
                <a:sym typeface="Wingdings" panose="05000000000000000000" pitchFamily="2" charset="2"/>
              </a:rPr>
              <a:t>We should bit D7 of 0x1A should be 1 ( SS-Timer disabled ) if 2.2nF are</a:t>
            </a:r>
          </a:p>
          <a:p>
            <a:r>
              <a:rPr lang="en-US" altLang="ja-JP" dirty="0" smtClean="0">
                <a:sym typeface="Wingdings" panose="05000000000000000000" pitchFamily="2" charset="2"/>
              </a:rPr>
              <a:t>Inserted in case 2.1ch mode?</a:t>
            </a:r>
          </a:p>
          <a:p>
            <a:r>
              <a:rPr lang="en-US" altLang="ja-JP" dirty="0" smtClean="0">
                <a:sym typeface="Wingdings" panose="05000000000000000000" pitchFamily="2" charset="2"/>
              </a:rPr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6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4602088" cy="276125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000112" y="2060848"/>
            <a:ext cx="1122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0x1A=0A</a:t>
            </a:r>
          </a:p>
          <a:p>
            <a:r>
              <a:rPr lang="en-US" altLang="ja-JP" dirty="0" smtClean="0"/>
              <a:t>(</a:t>
            </a:r>
            <a:r>
              <a:rPr lang="en-US" altLang="ja-JP" dirty="0" smtClean="0"/>
              <a:t>bit D7=0)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01008"/>
            <a:ext cx="4551370" cy="273082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000112" y="4293096"/>
            <a:ext cx="2748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0x1A=9A ,88  ( same result)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(bit </a:t>
            </a:r>
            <a:r>
              <a:rPr lang="en-US" altLang="ja-JP" dirty="0" smtClean="0"/>
              <a:t>D7=1)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8144" y="548680"/>
            <a:ext cx="2880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Cap C17 ( 2.2nF on SSTIMER)</a:t>
            </a:r>
          </a:p>
          <a:p>
            <a:r>
              <a:rPr lang="en-US" altLang="ja-JP" dirty="0" smtClean="0"/>
              <a:t>were removed.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6525344"/>
            <a:ext cx="441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 believe 0x1A D7 should be 1.  Please advise.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130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96</Words>
  <Application>Microsoft Office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柴谷　寛治</dc:creator>
  <cp:lastModifiedBy>柴谷　寛治</cp:lastModifiedBy>
  <cp:revision>13</cp:revision>
  <dcterms:created xsi:type="dcterms:W3CDTF">2018-02-27T06:32:44Z</dcterms:created>
  <dcterms:modified xsi:type="dcterms:W3CDTF">2018-03-01T01:56:43Z</dcterms:modified>
</cp:coreProperties>
</file>