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384" r:id="rId2"/>
    <p:sldId id="394" r:id="rId3"/>
    <p:sldId id="386" r:id="rId4"/>
    <p:sldId id="397" r:id="rId5"/>
    <p:sldId id="387" r:id="rId6"/>
    <p:sldId id="388" r:id="rId7"/>
    <p:sldId id="396" r:id="rId8"/>
  </p:sldIdLst>
  <p:sldSz cx="9144000" cy="5143500" type="screen16x9"/>
  <p:notesSz cx="9296400" cy="147701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380895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76179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142683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523573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1904467" algn="l" defTabSz="76179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285362" algn="l" defTabSz="76179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2666253" algn="l" defTabSz="76179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047146" algn="l" defTabSz="76179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78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4652">
          <p15:clr>
            <a:srgbClr val="A4A3A4"/>
          </p15:clr>
        </p15:guide>
        <p15:guide id="2" pos="2927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AAAAA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1233" autoAdjust="0"/>
    <p:restoredTop sz="94598" autoAdjust="0"/>
  </p:normalViewPr>
  <p:slideViewPr>
    <p:cSldViewPr snapToGrid="0">
      <p:cViewPr varScale="1">
        <p:scale>
          <a:sx n="146" d="100"/>
          <a:sy n="146" d="100"/>
        </p:scale>
        <p:origin x="768" y="120"/>
      </p:cViewPr>
      <p:guideLst>
        <p:guide orient="horz" pos="1620"/>
        <p:guide pos="2878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51" d="100"/>
          <a:sy n="51" d="100"/>
        </p:scale>
        <p:origin x="-2850" y="-96"/>
      </p:cViewPr>
      <p:guideLst>
        <p:guide orient="horz" pos="4652"/>
        <p:guide pos="2927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6.wmf"/><Relationship Id="rId1" Type="http://schemas.openxmlformats.org/officeDocument/2006/relationships/image" Target="../media/image5.wmf"/><Relationship Id="rId4" Type="http://schemas.openxmlformats.org/officeDocument/2006/relationships/image" Target="../media/image8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2"/>
            <a:ext cx="4027944" cy="737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6205" tIns="68102" rIns="136205" bIns="68102" numCol="1" anchor="t" anchorCtr="0" compatLnSpc="1">
            <a:prstTxWarp prst="textNoShape">
              <a:avLst/>
            </a:prstTxWarp>
          </a:bodyPr>
          <a:lstStyle>
            <a:lvl1pPr>
              <a:defRPr sz="18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88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266329" y="2"/>
            <a:ext cx="4027943" cy="737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6205" tIns="68102" rIns="136205" bIns="68102" numCol="1" anchor="t" anchorCtr="0" compatLnSpc="1">
            <a:prstTxWarp prst="textNoShape">
              <a:avLst/>
            </a:prstTxWarp>
          </a:bodyPr>
          <a:lstStyle>
            <a:lvl1pPr algn="r">
              <a:defRPr sz="18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88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14030071"/>
            <a:ext cx="4027944" cy="737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6205" tIns="68102" rIns="136205" bIns="68102" numCol="1" anchor="b" anchorCtr="0" compatLnSpc="1">
            <a:prstTxWarp prst="textNoShape">
              <a:avLst/>
            </a:prstTxWarp>
          </a:bodyPr>
          <a:lstStyle>
            <a:lvl1pPr>
              <a:defRPr sz="18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88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266329" y="14030071"/>
            <a:ext cx="4027943" cy="737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6205" tIns="68102" rIns="136205" bIns="68102" numCol="1" anchor="b" anchorCtr="0" compatLnSpc="1">
            <a:prstTxWarp prst="textNoShape">
              <a:avLst/>
            </a:prstTxWarp>
          </a:bodyPr>
          <a:lstStyle>
            <a:lvl1pPr algn="r">
              <a:defRPr sz="1800"/>
            </a:lvl1pPr>
          </a:lstStyle>
          <a:p>
            <a:pPr>
              <a:defRPr/>
            </a:pPr>
            <a:fld id="{8D56EAE8-38CB-4EE5-8A34-F5F49B68F2D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300793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2"/>
            <a:ext cx="4027944" cy="737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6205" tIns="68102" rIns="136205" bIns="68102" numCol="1" anchor="t" anchorCtr="0" compatLnSpc="1">
            <a:prstTxWarp prst="textNoShape">
              <a:avLst/>
            </a:prstTxWarp>
          </a:bodyPr>
          <a:lstStyle>
            <a:lvl1pPr>
              <a:defRPr sz="18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185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266329" y="2"/>
            <a:ext cx="4027943" cy="737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6205" tIns="68102" rIns="136205" bIns="68102" numCol="1" anchor="t" anchorCtr="0" compatLnSpc="1">
            <a:prstTxWarp prst="textNoShape">
              <a:avLst/>
            </a:prstTxWarp>
          </a:bodyPr>
          <a:lstStyle>
            <a:lvl1pPr algn="r">
              <a:defRPr sz="18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-274638" y="1108075"/>
            <a:ext cx="9845676" cy="55387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186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29854" y="7016308"/>
            <a:ext cx="7436693" cy="66450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6205" tIns="68102" rIns="136205" bIns="6810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2186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14030071"/>
            <a:ext cx="4027944" cy="737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6205" tIns="68102" rIns="136205" bIns="68102" numCol="1" anchor="b" anchorCtr="0" compatLnSpc="1">
            <a:prstTxWarp prst="textNoShape">
              <a:avLst/>
            </a:prstTxWarp>
          </a:bodyPr>
          <a:lstStyle>
            <a:lvl1pPr>
              <a:defRPr sz="18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186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266329" y="14030071"/>
            <a:ext cx="4027943" cy="737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6205" tIns="68102" rIns="136205" bIns="68102" numCol="1" anchor="b" anchorCtr="0" compatLnSpc="1">
            <a:prstTxWarp prst="textNoShape">
              <a:avLst/>
            </a:prstTxWarp>
          </a:bodyPr>
          <a:lstStyle>
            <a:lvl1pPr algn="r">
              <a:defRPr sz="1800"/>
            </a:lvl1pPr>
          </a:lstStyle>
          <a:p>
            <a:pPr>
              <a:defRPr/>
            </a:pPr>
            <a:fld id="{BED2394B-E06C-4DC9-BCC2-551C3DED9AA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703543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+mn-ea"/>
        <a:cs typeface="+mn-cs"/>
      </a:defRPr>
    </a:lvl1pPr>
    <a:lvl2pPr marL="380895" algn="l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+mn-ea"/>
        <a:cs typeface="+mn-cs"/>
      </a:defRPr>
    </a:lvl2pPr>
    <a:lvl3pPr marL="761790" algn="l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+mn-ea"/>
        <a:cs typeface="+mn-cs"/>
      </a:defRPr>
    </a:lvl3pPr>
    <a:lvl4pPr marL="1142683" algn="l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+mn-ea"/>
        <a:cs typeface="+mn-cs"/>
      </a:defRPr>
    </a:lvl4pPr>
    <a:lvl5pPr marL="1523573" algn="l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+mn-ea"/>
        <a:cs typeface="+mn-cs"/>
      </a:defRPr>
    </a:lvl5pPr>
    <a:lvl6pPr marL="1904467" algn="l" defTabSz="761790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6pPr>
    <a:lvl7pPr marL="2285362" algn="l" defTabSz="761790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7pPr>
    <a:lvl8pPr marL="2666253" algn="l" defTabSz="761790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8pPr>
    <a:lvl9pPr marL="3047146" algn="l" defTabSz="761790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42900" y="1457331"/>
            <a:ext cx="8458200" cy="1102519"/>
          </a:xfrm>
        </p:spPr>
        <p:txBody>
          <a:bodyPr/>
          <a:lstStyle>
            <a:lvl1pPr>
              <a:defRPr sz="330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42900" y="2774158"/>
            <a:ext cx="8458200" cy="1114425"/>
          </a:xfrm>
          <a:ln/>
        </p:spPr>
        <p:txBody>
          <a:bodyPr/>
          <a:lstStyle>
            <a:lvl1pPr marL="0" indent="0">
              <a:buFontTx/>
              <a:buNone/>
              <a:defRPr b="1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7" name="Rectangle 24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642100" y="4529137"/>
            <a:ext cx="2133600" cy="15478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BA23CF-AA30-4A18-B744-605C3E9DBF0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430B41-3034-4777-B6DE-71856D98569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3008313" cy="871538"/>
          </a:xfrm>
        </p:spPr>
        <p:txBody>
          <a:bodyPr anchor="b"/>
          <a:lstStyle>
            <a:lvl1pPr algn="l">
              <a:defRPr sz="2700" b="1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  <a:noFill/>
          <a:ln w="9525" algn="ctr">
            <a:noFill/>
            <a:miter lim="800000"/>
            <a:headEnd/>
            <a:tailEnd/>
          </a:ln>
        </p:spPr>
        <p:txBody>
          <a:bodyPr vert="horz" wrap="square" lIns="76179" tIns="38088" rIns="76179" bIns="38088" numCol="1" anchor="t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Aft>
                <a:spcPct val="0"/>
              </a:spcAft>
              <a:defRPr lang="en-US" sz="17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rtl="0" eaLnBrk="0" fontAlgn="base" hangingPunct="0">
              <a:spcAft>
                <a:spcPct val="0"/>
              </a:spcAft>
              <a:defRPr lang="en-US" sz="15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rtl="0" eaLnBrk="0" fontAlgn="base" hangingPunct="0">
              <a:spcAft>
                <a:spcPct val="0"/>
              </a:spcAft>
              <a:defRPr lang="en-US" sz="15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rtl="0" eaLnBrk="0" fontAlgn="base" hangingPunct="0">
              <a:spcAft>
                <a:spcPct val="0"/>
              </a:spcAft>
              <a:defRPr lang="en-US" sz="15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rtl="0" eaLnBrk="0" fontAlgn="base" hangingPunct="0">
              <a:spcAft>
                <a:spcPct val="0"/>
              </a:spcAft>
              <a:defRPr lang="en-US" sz="15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076325"/>
            <a:ext cx="3008313" cy="3518298"/>
          </a:xfrm>
        </p:spPr>
        <p:txBody>
          <a:bodyPr/>
          <a:lstStyle>
            <a:lvl1pPr marL="0" indent="0">
              <a:buNone/>
              <a:defRPr sz="1700"/>
            </a:lvl1pPr>
            <a:lvl2pPr marL="380895" indent="0">
              <a:buNone/>
              <a:defRPr sz="1000"/>
            </a:lvl2pPr>
            <a:lvl3pPr marL="761790" indent="0">
              <a:buNone/>
              <a:defRPr sz="800"/>
            </a:lvl3pPr>
            <a:lvl4pPr marL="1142683" indent="0">
              <a:buNone/>
              <a:defRPr sz="700"/>
            </a:lvl4pPr>
            <a:lvl5pPr marL="1523573" indent="0">
              <a:buNone/>
              <a:defRPr sz="700"/>
            </a:lvl5pPr>
            <a:lvl6pPr marL="1904467" indent="0">
              <a:buNone/>
              <a:defRPr sz="700"/>
            </a:lvl6pPr>
            <a:lvl7pPr marL="2285362" indent="0">
              <a:buNone/>
              <a:defRPr sz="700"/>
            </a:lvl7pPr>
            <a:lvl8pPr marL="2666253" indent="0">
              <a:buNone/>
              <a:defRPr sz="700"/>
            </a:lvl8pPr>
            <a:lvl9pPr marL="3047146" indent="0">
              <a:buNone/>
              <a:defRPr sz="7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B97EEC-B5BC-42C5-B73F-31CC660D4D8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3"/>
          </a:xfrm>
        </p:spPr>
        <p:txBody>
          <a:bodyPr anchor="b"/>
          <a:lstStyle>
            <a:lvl1pPr algn="l">
              <a:defRPr sz="2300" b="1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2"/>
            <a:ext cx="5486400" cy="3086100"/>
          </a:xfrm>
        </p:spPr>
        <p:txBody>
          <a:bodyPr/>
          <a:lstStyle>
            <a:lvl1pPr marL="0" indent="0">
              <a:buNone/>
              <a:defRPr sz="2700"/>
            </a:lvl1pPr>
            <a:lvl2pPr marL="380895" indent="0">
              <a:buNone/>
              <a:defRPr sz="2300"/>
            </a:lvl2pPr>
            <a:lvl3pPr marL="761790" indent="0">
              <a:buNone/>
              <a:defRPr sz="2000"/>
            </a:lvl3pPr>
            <a:lvl4pPr marL="1142683" indent="0">
              <a:buNone/>
              <a:defRPr sz="1700"/>
            </a:lvl4pPr>
            <a:lvl5pPr marL="1523573" indent="0">
              <a:buNone/>
              <a:defRPr sz="1700"/>
            </a:lvl5pPr>
            <a:lvl6pPr marL="1904467" indent="0">
              <a:buNone/>
              <a:defRPr sz="1700"/>
            </a:lvl6pPr>
            <a:lvl7pPr marL="2285362" indent="0">
              <a:buNone/>
              <a:defRPr sz="1700"/>
            </a:lvl7pPr>
            <a:lvl8pPr marL="2666253" indent="0">
              <a:buNone/>
              <a:defRPr sz="1700"/>
            </a:lvl8pPr>
            <a:lvl9pPr marL="3047146" indent="0">
              <a:buNone/>
              <a:defRPr sz="17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  <a:noFill/>
          <a:ln w="9525" algn="ctr">
            <a:noFill/>
            <a:miter lim="800000"/>
            <a:headEnd/>
            <a:tailEnd/>
          </a:ln>
        </p:spPr>
        <p:txBody>
          <a:bodyPr vert="horz" wrap="square" lIns="76179" tIns="38088" rIns="76179" bIns="38088" numCol="1" anchor="t" anchorCtr="0" compatLnSpc="1">
            <a:prstTxWarp prst="textNoShape">
              <a:avLst/>
            </a:prstTxWarp>
          </a:bodyPr>
          <a:lstStyle>
            <a:lvl1pPr marL="0" indent="0" algn="l" rtl="0" eaLnBrk="0" fontAlgn="base" hangingPunct="0">
              <a:spcAft>
                <a:spcPct val="0"/>
              </a:spcAft>
              <a:buNone/>
              <a:defRPr lang="en-US" sz="17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80895" indent="0">
              <a:buNone/>
              <a:defRPr sz="1000"/>
            </a:lvl2pPr>
            <a:lvl3pPr marL="761790" indent="0">
              <a:buNone/>
              <a:defRPr sz="800"/>
            </a:lvl3pPr>
            <a:lvl4pPr marL="1142683" indent="0">
              <a:buNone/>
              <a:defRPr sz="700"/>
            </a:lvl4pPr>
            <a:lvl5pPr marL="1523573" indent="0">
              <a:buNone/>
              <a:defRPr sz="700"/>
            </a:lvl5pPr>
            <a:lvl6pPr marL="1904467" indent="0">
              <a:buNone/>
              <a:defRPr sz="700"/>
            </a:lvl6pPr>
            <a:lvl7pPr marL="2285362" indent="0">
              <a:buNone/>
              <a:defRPr sz="700"/>
            </a:lvl7pPr>
            <a:lvl8pPr marL="2666253" indent="0">
              <a:buNone/>
              <a:defRPr sz="700"/>
            </a:lvl8pPr>
            <a:lvl9pPr marL="3047146" indent="0">
              <a:buNone/>
              <a:defRPr sz="7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55F34B-1C25-4090-A4A7-9CEE84F430B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FE2BCE-81FD-49AD-8F3F-8C803C0A891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59563" y="107157"/>
            <a:ext cx="2141537" cy="4301728"/>
          </a:xfrm>
        </p:spPr>
        <p:txBody>
          <a:bodyPr vert="eaVert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31775" y="107157"/>
            <a:ext cx="6275388" cy="430172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B3E699-3BC5-4E82-A48B-54CC42B0E66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selected_powerpoint_bg_2_1280x720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42900" y="1457331"/>
            <a:ext cx="8458200" cy="1102519"/>
          </a:xfrm>
        </p:spPr>
        <p:txBody>
          <a:bodyPr/>
          <a:lstStyle>
            <a:lvl1pPr>
              <a:defRPr sz="330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42900" y="2774158"/>
            <a:ext cx="8458200" cy="1114425"/>
          </a:xfrm>
          <a:ln/>
        </p:spPr>
        <p:txBody>
          <a:bodyPr/>
          <a:lstStyle>
            <a:lvl1pPr marL="0" indent="0">
              <a:buFontTx/>
              <a:buNone/>
              <a:defRPr b="1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9" name="Rectangle 24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642100" y="4529137"/>
            <a:ext cx="2133600" cy="15478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55571E-02C7-4909-A943-092A83DD341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grpSp>
        <p:nvGrpSpPr>
          <p:cNvPr id="16" name="Group 15"/>
          <p:cNvGrpSpPr/>
          <p:nvPr userDrawn="1"/>
        </p:nvGrpSpPr>
        <p:grpSpPr>
          <a:xfrm>
            <a:off x="0" y="4706938"/>
            <a:ext cx="8826500" cy="388620"/>
            <a:chOff x="0" y="6321425"/>
            <a:chExt cx="10591800" cy="466344"/>
          </a:xfrm>
        </p:grpSpPr>
        <p:sp>
          <p:nvSpPr>
            <p:cNvPr id="17" name="Rectangle 16"/>
            <p:cNvSpPr/>
            <p:nvPr userDrawn="1"/>
          </p:nvSpPr>
          <p:spPr>
            <a:xfrm>
              <a:off x="0" y="6321425"/>
              <a:ext cx="10591800" cy="4663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AAAAAA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8" name="Picture 27" descr="ti_logo_powerpoint_1_line.png"/>
            <p:cNvPicPr>
              <a:picLocks noChangeAspect="1"/>
            </p:cNvPicPr>
            <p:nvPr userDrawn="1"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8593138" y="6440488"/>
              <a:ext cx="1874837" cy="231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23" name="Text Box 31"/>
          <p:cNvSpPr txBox="1">
            <a:spLocks noChangeArrowheads="1"/>
          </p:cNvSpPr>
          <p:nvPr userDrawn="1"/>
        </p:nvSpPr>
        <p:spPr bwMode="auto">
          <a:xfrm>
            <a:off x="334013" y="4511183"/>
            <a:ext cx="2111375" cy="184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76179" tIns="38088" rIns="76179" bIns="38088">
            <a:spAutoFit/>
          </a:bodyPr>
          <a:lstStyle/>
          <a:p>
            <a:pPr marL="0" marR="0" indent="0" algn="l" defTabSz="76179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700" dirty="0"/>
              <a:t>TI Confidential</a:t>
            </a:r>
            <a:r>
              <a:rPr lang="en-US" sz="700" baseline="0" dirty="0"/>
              <a:t> -  NDA Restrictions </a:t>
            </a:r>
            <a:endParaRPr lang="en-US" sz="700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Picture 18" descr="selected_powerpoint_bg_1_1280x720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42900" y="1457331"/>
            <a:ext cx="8458200" cy="1102519"/>
          </a:xfrm>
        </p:spPr>
        <p:txBody>
          <a:bodyPr/>
          <a:lstStyle>
            <a:lvl1pPr>
              <a:defRPr sz="330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42900" y="2774158"/>
            <a:ext cx="8458200" cy="1114425"/>
          </a:xfrm>
          <a:ln/>
        </p:spPr>
        <p:txBody>
          <a:bodyPr/>
          <a:lstStyle>
            <a:lvl1pPr marL="0" indent="0">
              <a:buFontTx/>
              <a:buNone/>
              <a:defRPr b="1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7" name="Rectangle 24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642100" y="4529137"/>
            <a:ext cx="2133600" cy="15478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8096A3-1C74-4210-9B46-F757C8F29AA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grpSp>
        <p:nvGrpSpPr>
          <p:cNvPr id="20" name="Group 19"/>
          <p:cNvGrpSpPr/>
          <p:nvPr userDrawn="1"/>
        </p:nvGrpSpPr>
        <p:grpSpPr>
          <a:xfrm>
            <a:off x="0" y="4706938"/>
            <a:ext cx="8826500" cy="388620"/>
            <a:chOff x="0" y="6321425"/>
            <a:chExt cx="10591800" cy="466344"/>
          </a:xfrm>
        </p:grpSpPr>
        <p:sp>
          <p:nvSpPr>
            <p:cNvPr id="21" name="Rectangle 20"/>
            <p:cNvSpPr/>
            <p:nvPr userDrawn="1"/>
          </p:nvSpPr>
          <p:spPr>
            <a:xfrm>
              <a:off x="0" y="6321425"/>
              <a:ext cx="10591800" cy="4663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AAAAAA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22" name="Picture 27" descr="ti_logo_powerpoint_1_line.png"/>
            <p:cNvPicPr>
              <a:picLocks noChangeAspect="1"/>
            </p:cNvPicPr>
            <p:nvPr userDrawn="1"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8593138" y="6440488"/>
              <a:ext cx="1874837" cy="231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23" name="Text Box 31"/>
          <p:cNvSpPr txBox="1">
            <a:spLocks noChangeArrowheads="1"/>
          </p:cNvSpPr>
          <p:nvPr userDrawn="1"/>
        </p:nvSpPr>
        <p:spPr bwMode="auto">
          <a:xfrm>
            <a:off x="334013" y="4511183"/>
            <a:ext cx="2111375" cy="184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76179" tIns="38088" rIns="76179" bIns="38088">
            <a:spAutoFit/>
          </a:bodyPr>
          <a:lstStyle/>
          <a:p>
            <a:pPr marL="0" marR="0" indent="0" algn="l" defTabSz="76179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700" dirty="0"/>
              <a:t>TI Confidential</a:t>
            </a:r>
            <a:r>
              <a:rPr lang="en-US" sz="700" baseline="0" dirty="0"/>
              <a:t> -  NDA Restrictions </a:t>
            </a:r>
            <a:endParaRPr lang="en-US" sz="700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3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17" descr="selected_powerpoint_bg_1_grey1280x720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0" y="10298"/>
            <a:ext cx="9144000" cy="5143500"/>
          </a:xfrm>
          <a:prstGeom prst="rect">
            <a:avLst/>
          </a:prstGeom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42900" y="1457331"/>
            <a:ext cx="8458200" cy="1102519"/>
          </a:xfrm>
        </p:spPr>
        <p:txBody>
          <a:bodyPr/>
          <a:lstStyle>
            <a:lvl1pPr>
              <a:defRPr sz="330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42900" y="2774158"/>
            <a:ext cx="8458200" cy="1114425"/>
          </a:xfrm>
          <a:ln/>
        </p:spPr>
        <p:txBody>
          <a:bodyPr/>
          <a:lstStyle>
            <a:lvl1pPr marL="0" indent="0">
              <a:buFontTx/>
              <a:buNone/>
              <a:defRPr b="1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7" name="Rectangle 24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642100" y="4529137"/>
            <a:ext cx="2133600" cy="15478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7E7816-A48B-4805-9A47-CE865F4F101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grpSp>
        <p:nvGrpSpPr>
          <p:cNvPr id="20" name="Group 19"/>
          <p:cNvGrpSpPr/>
          <p:nvPr userDrawn="1"/>
        </p:nvGrpSpPr>
        <p:grpSpPr>
          <a:xfrm>
            <a:off x="0" y="4706938"/>
            <a:ext cx="8826500" cy="388620"/>
            <a:chOff x="0" y="6321425"/>
            <a:chExt cx="10591800" cy="466344"/>
          </a:xfrm>
        </p:grpSpPr>
        <p:sp>
          <p:nvSpPr>
            <p:cNvPr id="21" name="Rectangle 20"/>
            <p:cNvSpPr/>
            <p:nvPr userDrawn="1"/>
          </p:nvSpPr>
          <p:spPr>
            <a:xfrm>
              <a:off x="0" y="6321425"/>
              <a:ext cx="10591800" cy="4663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AAAAAA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22" name="Picture 27" descr="ti_logo_powerpoint_1_line.png"/>
            <p:cNvPicPr>
              <a:picLocks noChangeAspect="1"/>
            </p:cNvPicPr>
            <p:nvPr userDrawn="1"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8593138" y="6440488"/>
              <a:ext cx="1874837" cy="231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23" name="Text Box 31"/>
          <p:cNvSpPr txBox="1">
            <a:spLocks noChangeArrowheads="1"/>
          </p:cNvSpPr>
          <p:nvPr userDrawn="1"/>
        </p:nvSpPr>
        <p:spPr bwMode="auto">
          <a:xfrm>
            <a:off x="334013" y="4511183"/>
            <a:ext cx="2111375" cy="184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76179" tIns="38088" rIns="76179" bIns="38088">
            <a:spAutoFit/>
          </a:bodyPr>
          <a:lstStyle/>
          <a:p>
            <a:pPr marL="0" marR="0" indent="0" algn="l" defTabSz="76179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700" dirty="0"/>
              <a:t>TI Confidential</a:t>
            </a:r>
            <a:r>
              <a:rPr lang="en-US" sz="700" baseline="0" dirty="0"/>
              <a:t> -  NDA Restrictions </a:t>
            </a:r>
            <a:endParaRPr lang="en-US" sz="700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3378" y="786357"/>
            <a:ext cx="8467725" cy="3709449"/>
          </a:xfrm>
        </p:spPr>
        <p:txBody>
          <a:bodyPr/>
          <a:lstStyle>
            <a:lvl1pPr>
              <a:spcBef>
                <a:spcPts val="667"/>
              </a:spcBef>
              <a:defRPr/>
            </a:lvl1pPr>
            <a:lvl3pPr>
              <a:defRPr sz="1500"/>
            </a:lvl3pPr>
            <a:lvl4pPr>
              <a:defRPr sz="1500"/>
            </a:lvl4pPr>
            <a:lvl5pPr>
              <a:defRPr sz="15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97888F-6AF7-4263-B69D-592D8C33BAC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7"/>
            <a:ext cx="7772400" cy="1021557"/>
          </a:xfrm>
        </p:spPr>
        <p:txBody>
          <a:bodyPr anchor="t"/>
          <a:lstStyle>
            <a:lvl1pPr algn="l">
              <a:defRPr sz="3300" b="1" cap="all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1700"/>
            </a:lvl1pPr>
            <a:lvl2pPr marL="380895" indent="0">
              <a:buNone/>
              <a:defRPr sz="1500"/>
            </a:lvl2pPr>
            <a:lvl3pPr marL="761790" indent="0">
              <a:buNone/>
              <a:defRPr sz="1300"/>
            </a:lvl3pPr>
            <a:lvl4pPr marL="1142683" indent="0">
              <a:buNone/>
              <a:defRPr sz="1200"/>
            </a:lvl4pPr>
            <a:lvl5pPr marL="1523573" indent="0">
              <a:buNone/>
              <a:defRPr sz="1200"/>
            </a:lvl5pPr>
            <a:lvl6pPr marL="1904467" indent="0">
              <a:buNone/>
              <a:defRPr sz="1200"/>
            </a:lvl6pPr>
            <a:lvl7pPr marL="2285362" indent="0">
              <a:buNone/>
              <a:defRPr sz="1200"/>
            </a:lvl7pPr>
            <a:lvl8pPr marL="2666253" indent="0">
              <a:buNone/>
              <a:defRPr sz="1200"/>
            </a:lvl8pPr>
            <a:lvl9pPr marL="3047146" indent="0">
              <a:buNone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638925" y="4537472"/>
            <a:ext cx="2133600" cy="154782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6118DC-F0C3-4C61-9EEA-2C495CD0458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33375" y="889398"/>
            <a:ext cx="4157663" cy="3519488"/>
          </a:xfrm>
          <a:noFill/>
          <a:ln w="9525" algn="ctr">
            <a:noFill/>
            <a:miter lim="800000"/>
            <a:headEnd/>
            <a:tailEnd/>
          </a:ln>
        </p:spPr>
        <p:txBody>
          <a:bodyPr vert="horz" wrap="square" lIns="76179" tIns="38088" rIns="76179" bIns="38088" numCol="1" anchor="t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Aft>
                <a:spcPct val="0"/>
              </a:spcAft>
              <a:defRPr lang="en-US" sz="17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rtl="0" eaLnBrk="0" fontAlgn="base" hangingPunct="0">
              <a:spcAft>
                <a:spcPct val="0"/>
              </a:spcAft>
              <a:defRPr lang="en-US" sz="15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rtl="0" eaLnBrk="0" fontAlgn="base" hangingPunct="0">
              <a:spcAft>
                <a:spcPct val="0"/>
              </a:spcAft>
              <a:defRPr lang="en-US" sz="15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rtl="0" eaLnBrk="0" fontAlgn="base" hangingPunct="0">
              <a:spcAft>
                <a:spcPct val="0"/>
              </a:spcAft>
              <a:defRPr lang="en-US" sz="15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rtl="0" eaLnBrk="0" fontAlgn="base" hangingPunct="0">
              <a:spcAft>
                <a:spcPct val="0"/>
              </a:spcAft>
              <a:defRPr lang="en-US" sz="17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3438" y="889398"/>
            <a:ext cx="4157662" cy="3519488"/>
          </a:xfrm>
          <a:noFill/>
          <a:ln w="9525" algn="ctr">
            <a:noFill/>
            <a:miter lim="800000"/>
            <a:headEnd/>
            <a:tailEnd/>
          </a:ln>
        </p:spPr>
        <p:txBody>
          <a:bodyPr vert="horz" wrap="square" lIns="76179" tIns="38088" rIns="76179" bIns="38088" numCol="1" anchor="t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Aft>
                <a:spcPct val="0"/>
              </a:spcAft>
              <a:defRPr lang="en-US" sz="17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rtl="0" eaLnBrk="0" fontAlgn="base" hangingPunct="0">
              <a:spcAft>
                <a:spcPct val="0"/>
              </a:spcAft>
              <a:defRPr lang="en-US" sz="15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rtl="0" eaLnBrk="0" fontAlgn="base" hangingPunct="0">
              <a:spcAft>
                <a:spcPct val="0"/>
              </a:spcAft>
              <a:defRPr lang="en-US" sz="15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rtl="0" eaLnBrk="0" fontAlgn="base" hangingPunct="0">
              <a:spcAft>
                <a:spcPct val="0"/>
              </a:spcAft>
              <a:defRPr lang="en-US" sz="15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rtl="0" eaLnBrk="0" fontAlgn="base" hangingPunct="0">
              <a:spcAft>
                <a:spcPct val="0"/>
              </a:spcAft>
              <a:defRPr lang="en-US" sz="15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3548F6-AAA9-4A8D-A869-511B3DFE325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380895" indent="0">
              <a:buNone/>
              <a:defRPr sz="1700" b="1"/>
            </a:lvl2pPr>
            <a:lvl3pPr marL="761790" indent="0">
              <a:buNone/>
              <a:defRPr sz="1500" b="1"/>
            </a:lvl3pPr>
            <a:lvl4pPr marL="1142683" indent="0">
              <a:buNone/>
              <a:defRPr sz="1300" b="1"/>
            </a:lvl4pPr>
            <a:lvl5pPr marL="1523573" indent="0">
              <a:buNone/>
              <a:defRPr sz="1300" b="1"/>
            </a:lvl5pPr>
            <a:lvl6pPr marL="1904467" indent="0">
              <a:buNone/>
              <a:defRPr sz="1300" b="1"/>
            </a:lvl6pPr>
            <a:lvl7pPr marL="2285362" indent="0">
              <a:buNone/>
              <a:defRPr sz="1300" b="1"/>
            </a:lvl7pPr>
            <a:lvl8pPr marL="2666253" indent="0">
              <a:buNone/>
              <a:defRPr sz="1300" b="1"/>
            </a:lvl8pPr>
            <a:lvl9pPr marL="3047146" indent="0">
              <a:buNone/>
              <a:defRPr sz="13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7"/>
            <a:ext cx="4040188" cy="2963466"/>
          </a:xfrm>
          <a:noFill/>
          <a:ln w="9525" algn="ctr">
            <a:noFill/>
            <a:miter lim="800000"/>
            <a:headEnd/>
            <a:tailEnd/>
          </a:ln>
        </p:spPr>
        <p:txBody>
          <a:bodyPr vert="horz" wrap="square" lIns="76179" tIns="38088" rIns="76179" bIns="38088" numCol="1" anchor="t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Aft>
                <a:spcPct val="0"/>
              </a:spcAft>
              <a:defRPr lang="en-US" sz="17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rtl="0" eaLnBrk="0" fontAlgn="base" hangingPunct="0">
              <a:spcAft>
                <a:spcPct val="0"/>
              </a:spcAft>
              <a:defRPr lang="en-US" sz="17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rtl="0" eaLnBrk="0" fontAlgn="base" hangingPunct="0">
              <a:spcAft>
                <a:spcPct val="0"/>
              </a:spcAft>
              <a:defRPr lang="en-US" sz="17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rtl="0" eaLnBrk="0" fontAlgn="base" hangingPunct="0">
              <a:spcAft>
                <a:spcPct val="0"/>
              </a:spcAft>
              <a:defRPr lang="en-US" sz="17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rtl="0" eaLnBrk="0" fontAlgn="base" hangingPunct="0">
              <a:spcAft>
                <a:spcPct val="0"/>
              </a:spcAft>
              <a:defRPr lang="en-US" sz="17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8" y="1151335"/>
            <a:ext cx="4041775" cy="479822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380895" indent="0">
              <a:buNone/>
              <a:defRPr sz="1700" b="1"/>
            </a:lvl2pPr>
            <a:lvl3pPr marL="761790" indent="0">
              <a:buNone/>
              <a:defRPr sz="1500" b="1"/>
            </a:lvl3pPr>
            <a:lvl4pPr marL="1142683" indent="0">
              <a:buNone/>
              <a:defRPr sz="1300" b="1"/>
            </a:lvl4pPr>
            <a:lvl5pPr marL="1523573" indent="0">
              <a:buNone/>
              <a:defRPr sz="1300" b="1"/>
            </a:lvl5pPr>
            <a:lvl6pPr marL="1904467" indent="0">
              <a:buNone/>
              <a:defRPr sz="1300" b="1"/>
            </a:lvl6pPr>
            <a:lvl7pPr marL="2285362" indent="0">
              <a:buNone/>
              <a:defRPr sz="1300" b="1"/>
            </a:lvl7pPr>
            <a:lvl8pPr marL="2666253" indent="0">
              <a:buNone/>
              <a:defRPr sz="1300" b="1"/>
            </a:lvl8pPr>
            <a:lvl9pPr marL="3047146" indent="0">
              <a:buNone/>
              <a:defRPr sz="13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8" y="1631157"/>
            <a:ext cx="4041775" cy="2963466"/>
          </a:xfrm>
          <a:noFill/>
          <a:ln w="9525" algn="ctr">
            <a:noFill/>
            <a:miter lim="800000"/>
            <a:headEnd/>
            <a:tailEnd/>
          </a:ln>
        </p:spPr>
        <p:txBody>
          <a:bodyPr vert="horz" wrap="square" lIns="76179" tIns="38088" rIns="76179" bIns="38088" numCol="1" anchor="t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Aft>
                <a:spcPct val="0"/>
              </a:spcAft>
              <a:defRPr lang="en-US" sz="17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rtl="0" eaLnBrk="0" fontAlgn="base" hangingPunct="0">
              <a:spcAft>
                <a:spcPct val="0"/>
              </a:spcAft>
              <a:defRPr lang="en-US" sz="17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rtl="0" eaLnBrk="0" fontAlgn="base" hangingPunct="0">
              <a:spcAft>
                <a:spcPct val="0"/>
              </a:spcAft>
              <a:defRPr lang="en-US" sz="17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rtl="0" eaLnBrk="0" fontAlgn="base" hangingPunct="0">
              <a:spcAft>
                <a:spcPct val="0"/>
              </a:spcAft>
              <a:defRPr lang="en-US" sz="17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rtl="0" eaLnBrk="0" fontAlgn="base" hangingPunct="0">
              <a:spcAft>
                <a:spcPct val="0"/>
              </a:spcAft>
              <a:defRPr lang="en-US" sz="17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4C35C9-3222-4444-B33E-8AB075BE83C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C52F08-588C-488E-A5AB-DF69250DE86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/>
          <p:cNvSpPr/>
          <p:nvPr/>
        </p:nvSpPr>
        <p:spPr>
          <a:xfrm>
            <a:off x="3" y="4743450"/>
            <a:ext cx="8804275" cy="3429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6179" tIns="38088" rIns="76179" bIns="38088"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41910" y="4743450"/>
            <a:ext cx="8740140" cy="3429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6179" tIns="38088" rIns="76179" bIns="38088" rtlCol="0" anchor="ctr"/>
          <a:lstStyle/>
          <a:p>
            <a:pPr algn="ctr"/>
            <a:endParaRPr lang="en-US"/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31775" y="107163"/>
            <a:ext cx="8458200" cy="6107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6179" tIns="38088" rIns="76179" bIns="3808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33378" y="794149"/>
            <a:ext cx="8467725" cy="370165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76179" tIns="38088" rIns="76179" bIns="3808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642100" y="4537472"/>
            <a:ext cx="2133600" cy="1547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76179" tIns="38088" rIns="76179" bIns="38088" numCol="1" anchor="t" anchorCtr="0" compatLnSpc="1">
            <a:prstTxWarp prst="textNoShape">
              <a:avLst/>
            </a:prstTxWarp>
          </a:bodyPr>
          <a:lstStyle>
            <a:lvl1pPr algn="r">
              <a:defRPr sz="700"/>
            </a:lvl1pPr>
          </a:lstStyle>
          <a:p>
            <a:pPr>
              <a:defRPr/>
            </a:pPr>
            <a:fld id="{B6C70261-DCF8-4A97-9502-E8EEF2364CD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23" name="Text Box 31"/>
          <p:cNvSpPr txBox="1">
            <a:spLocks noChangeArrowheads="1"/>
          </p:cNvSpPr>
          <p:nvPr/>
        </p:nvSpPr>
        <p:spPr bwMode="auto">
          <a:xfrm>
            <a:off x="334013" y="4511183"/>
            <a:ext cx="2111375" cy="184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76179" tIns="38088" rIns="76179" bIns="38088">
            <a:spAutoFit/>
          </a:bodyPr>
          <a:lstStyle/>
          <a:p>
            <a:pPr marL="0" marR="0" indent="0" algn="l" defTabSz="76179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700" dirty="0"/>
              <a:t>TI Confidential</a:t>
            </a:r>
            <a:r>
              <a:rPr lang="en-US" sz="700" baseline="0" dirty="0"/>
              <a:t> -  NDA Restrictions </a:t>
            </a:r>
            <a:endParaRPr lang="en-US" sz="700" dirty="0"/>
          </a:p>
        </p:txBody>
      </p:sp>
      <p:grpSp>
        <p:nvGrpSpPr>
          <p:cNvPr id="16" name="Group 15"/>
          <p:cNvGrpSpPr/>
          <p:nvPr/>
        </p:nvGrpSpPr>
        <p:grpSpPr>
          <a:xfrm>
            <a:off x="0" y="4706938"/>
            <a:ext cx="8826500" cy="388620"/>
            <a:chOff x="0" y="6321425"/>
            <a:chExt cx="10591800" cy="466344"/>
          </a:xfrm>
        </p:grpSpPr>
        <p:sp>
          <p:nvSpPr>
            <p:cNvPr id="18" name="Rectangle 17"/>
            <p:cNvSpPr/>
            <p:nvPr userDrawn="1"/>
          </p:nvSpPr>
          <p:spPr>
            <a:xfrm>
              <a:off x="0" y="6321425"/>
              <a:ext cx="10591800" cy="4663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AAAAAA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22" name="Picture 27" descr="ti_logo_powerpoint_1_line.png"/>
            <p:cNvPicPr>
              <a:picLocks noChangeAspect="1"/>
            </p:cNvPicPr>
            <p:nvPr userDrawn="1"/>
          </p:nvPicPr>
          <p:blipFill>
            <a:blip r:embed="rId16" cstate="print"/>
            <a:srcRect/>
            <a:stretch>
              <a:fillRect/>
            </a:stretch>
          </p:blipFill>
          <p:spPr bwMode="auto">
            <a:xfrm>
              <a:off x="8593138" y="6440488"/>
              <a:ext cx="1874837" cy="231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9" r:id="rId1"/>
    <p:sldLayoutId id="2147483720" r:id="rId2"/>
    <p:sldLayoutId id="2147483721" r:id="rId3"/>
    <p:sldLayoutId id="2147483722" r:id="rId4"/>
    <p:sldLayoutId id="2147483709" r:id="rId5"/>
    <p:sldLayoutId id="2147483710" r:id="rId6"/>
    <p:sldLayoutId id="2147483711" r:id="rId7"/>
    <p:sldLayoutId id="2147483712" r:id="rId8"/>
    <p:sldLayoutId id="2147483713" r:id="rId9"/>
    <p:sldLayoutId id="2147483714" r:id="rId10"/>
    <p:sldLayoutId id="2147483715" r:id="rId11"/>
    <p:sldLayoutId id="2147483716" r:id="rId12"/>
    <p:sldLayoutId id="2147483717" r:id="rId13"/>
    <p:sldLayoutId id="2147483718" r:id="rId14"/>
  </p:sldLayoutIdLst>
  <p:hf hdr="0" ftr="0" dt="0"/>
  <p:txStyles>
    <p:titleStyle>
      <a:lvl1pPr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27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2700" b="1">
          <a:solidFill>
            <a:schemeClr val="tx2"/>
          </a:solidFill>
          <a:latin typeface="Arial" charset="0"/>
        </a:defRPr>
      </a:lvl2pPr>
      <a:lvl3pPr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2700" b="1">
          <a:solidFill>
            <a:schemeClr val="tx2"/>
          </a:solidFill>
          <a:latin typeface="Arial" charset="0"/>
        </a:defRPr>
      </a:lvl3pPr>
      <a:lvl4pPr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2700" b="1">
          <a:solidFill>
            <a:schemeClr val="tx2"/>
          </a:solidFill>
          <a:latin typeface="Arial" charset="0"/>
        </a:defRPr>
      </a:lvl4pPr>
      <a:lvl5pPr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2700" b="1">
          <a:solidFill>
            <a:schemeClr val="tx2"/>
          </a:solidFill>
          <a:latin typeface="Arial" charset="0"/>
        </a:defRPr>
      </a:lvl5pPr>
      <a:lvl6pPr marL="380895"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2700" b="1">
          <a:solidFill>
            <a:srgbClr val="FF0000"/>
          </a:solidFill>
          <a:latin typeface="Arial" charset="0"/>
        </a:defRPr>
      </a:lvl6pPr>
      <a:lvl7pPr marL="761790"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2700" b="1">
          <a:solidFill>
            <a:srgbClr val="FF0000"/>
          </a:solidFill>
          <a:latin typeface="Arial" charset="0"/>
        </a:defRPr>
      </a:lvl7pPr>
      <a:lvl8pPr marL="1142683"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2700" b="1">
          <a:solidFill>
            <a:srgbClr val="FF0000"/>
          </a:solidFill>
          <a:latin typeface="Arial" charset="0"/>
        </a:defRPr>
      </a:lvl8pPr>
      <a:lvl9pPr marL="1523573"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2700" b="1">
          <a:solidFill>
            <a:srgbClr val="FF0000"/>
          </a:solidFill>
          <a:latin typeface="Arial" charset="0"/>
        </a:defRPr>
      </a:lvl9pPr>
    </p:titleStyle>
    <p:bodyStyle>
      <a:lvl1pPr marL="189124" indent="-189124" algn="l" rtl="0" eaLnBrk="1" fontAlgn="base" hangingPunct="1">
        <a:spcBef>
          <a:spcPts val="667"/>
        </a:spcBef>
        <a:spcAft>
          <a:spcPct val="0"/>
        </a:spcAft>
        <a:buChar char="•"/>
        <a:defRPr sz="1700">
          <a:solidFill>
            <a:schemeClr val="tx1"/>
          </a:solidFill>
          <a:latin typeface="+mn-lt"/>
          <a:ea typeface="+mn-ea"/>
          <a:cs typeface="+mn-cs"/>
        </a:defRPr>
      </a:lvl1pPr>
      <a:lvl2pPr marL="478763" indent="-194416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2pPr>
      <a:lvl3pPr marL="711530" indent="-137548" algn="l" rtl="0" eaLnBrk="1" fontAlgn="base" hangingPunct="1">
        <a:spcBef>
          <a:spcPct val="15000"/>
        </a:spcBef>
        <a:spcAft>
          <a:spcPct val="0"/>
        </a:spcAft>
        <a:buChar char="•"/>
        <a:defRPr sz="1500">
          <a:solidFill>
            <a:schemeClr val="tx1"/>
          </a:solidFill>
          <a:latin typeface="+mn-lt"/>
        </a:defRPr>
      </a:lvl3pPr>
      <a:lvl4pPr marL="1001168" indent="-194416" algn="l" rtl="0" eaLnBrk="1" fontAlgn="base" hangingPunct="1">
        <a:spcBef>
          <a:spcPct val="5000"/>
        </a:spcBef>
        <a:spcAft>
          <a:spcPct val="0"/>
        </a:spcAft>
        <a:buChar char="–"/>
        <a:defRPr sz="1500">
          <a:solidFill>
            <a:schemeClr val="tx1"/>
          </a:solidFill>
          <a:latin typeface="+mn-lt"/>
        </a:defRPr>
      </a:lvl4pPr>
      <a:lvl5pPr marL="1240546" indent="-144163" algn="l" rtl="0" eaLnBrk="1" fontAlgn="base" hangingPunct="1">
        <a:spcBef>
          <a:spcPct val="0"/>
        </a:spcBef>
        <a:spcAft>
          <a:spcPct val="0"/>
        </a:spcAft>
        <a:buChar char="»"/>
        <a:defRPr sz="1500">
          <a:solidFill>
            <a:schemeClr val="tx1"/>
          </a:solidFill>
          <a:latin typeface="+mn-lt"/>
        </a:defRPr>
      </a:lvl5pPr>
      <a:lvl6pPr marL="1621441" indent="-144163" algn="l" rtl="0" eaLnBrk="1" fontAlgn="base" hangingPunct="1">
        <a:spcBef>
          <a:spcPct val="0"/>
        </a:spcBef>
        <a:spcAft>
          <a:spcPct val="0"/>
        </a:spcAft>
        <a:buChar char="»"/>
        <a:defRPr sz="1300">
          <a:solidFill>
            <a:schemeClr val="tx1"/>
          </a:solidFill>
          <a:latin typeface="+mn-lt"/>
        </a:defRPr>
      </a:lvl6pPr>
      <a:lvl7pPr marL="2002336" indent="-144163" algn="l" rtl="0" eaLnBrk="1" fontAlgn="base" hangingPunct="1">
        <a:spcBef>
          <a:spcPct val="0"/>
        </a:spcBef>
        <a:spcAft>
          <a:spcPct val="0"/>
        </a:spcAft>
        <a:buChar char="»"/>
        <a:defRPr sz="1300">
          <a:solidFill>
            <a:schemeClr val="tx1"/>
          </a:solidFill>
          <a:latin typeface="+mn-lt"/>
        </a:defRPr>
      </a:lvl7pPr>
      <a:lvl8pPr marL="2383230" indent="-144163" algn="l" rtl="0" eaLnBrk="1" fontAlgn="base" hangingPunct="1">
        <a:spcBef>
          <a:spcPct val="0"/>
        </a:spcBef>
        <a:spcAft>
          <a:spcPct val="0"/>
        </a:spcAft>
        <a:buChar char="»"/>
        <a:defRPr sz="1300">
          <a:solidFill>
            <a:schemeClr val="tx1"/>
          </a:solidFill>
          <a:latin typeface="+mn-lt"/>
        </a:defRPr>
      </a:lvl8pPr>
      <a:lvl9pPr marL="2764124" indent="-144163" algn="l" rtl="0" eaLnBrk="1" fontAlgn="base" hangingPunct="1">
        <a:spcBef>
          <a:spcPct val="0"/>
        </a:spcBef>
        <a:spcAft>
          <a:spcPct val="0"/>
        </a:spcAft>
        <a:buChar char="»"/>
        <a:defRPr sz="13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76179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1pPr>
      <a:lvl2pPr marL="380895" algn="l" defTabSz="76179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2pPr>
      <a:lvl3pPr marL="761790" algn="l" defTabSz="76179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142683" algn="l" defTabSz="76179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23573" algn="l" defTabSz="76179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904467" algn="l" defTabSz="76179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85362" algn="l" defTabSz="76179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666253" algn="l" defTabSz="76179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3047146" algn="l" defTabSz="76179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5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6.wmf"/><Relationship Id="rId5" Type="http://schemas.openxmlformats.org/officeDocument/2006/relationships/oleObject" Target="../embeddings/oleObject2.bin"/><Relationship Id="rId10" Type="http://schemas.openxmlformats.org/officeDocument/2006/relationships/image" Target="../media/image8.wmf"/><Relationship Id="rId4" Type="http://schemas.openxmlformats.org/officeDocument/2006/relationships/image" Target="../media/image5.wmf"/><Relationship Id="rId9" Type="http://schemas.openxmlformats.org/officeDocument/2006/relationships/oleObject" Target="../embeddings/oleObject4.bin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B97888F-6AF7-4263-B69D-592D8C33BAC7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  <p:sp>
        <p:nvSpPr>
          <p:cNvPr id="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42900" y="1146311"/>
            <a:ext cx="8458200" cy="2248907"/>
          </a:xfrm>
        </p:spPr>
        <p:txBody>
          <a:bodyPr/>
          <a:lstStyle/>
          <a:p>
            <a:r>
              <a:rPr lang="en-US" altLang="zh-CN" dirty="0">
                <a:solidFill>
                  <a:srgbClr val="DE0000"/>
                </a:solidFill>
              </a:rPr>
              <a:t>TAS6584 RTLDG SW Flow and Script</a:t>
            </a:r>
            <a:endParaRPr lang="en-US" sz="2400" b="0" dirty="0">
              <a:solidFill>
                <a:schemeClr val="tx1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83CD4D3-569E-4597-8CA6-6F645CCEC12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TI-Audio-MPA</a:t>
            </a:r>
          </a:p>
        </p:txBody>
      </p:sp>
    </p:spTree>
    <p:extLst>
      <p:ext uri="{BB962C8B-B14F-4D97-AF65-F5344CB8AC3E}">
        <p14:creationId xmlns:p14="http://schemas.microsoft.com/office/powerpoint/2010/main" val="15437406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A09A33-AD11-4349-A345-B6E9987CF7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/>
              <a:t>Realtime diagnostic flow</a:t>
            </a:r>
            <a:endParaRPr lang="en-US" dirty="0"/>
          </a:p>
        </p:txBody>
      </p:sp>
      <p:sp>
        <p:nvSpPr>
          <p:cNvPr id="82" name="Content Placeholder 81">
            <a:extLst>
              <a:ext uri="{FF2B5EF4-FFF2-40B4-BE49-F238E27FC236}">
                <a16:creationId xmlns:a16="http://schemas.microsoft.com/office/drawing/2014/main" id="{F430F910-EC67-4A46-B8B9-92F801FD80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3377" y="786358"/>
            <a:ext cx="3564681" cy="3487192"/>
          </a:xfrm>
        </p:spPr>
        <p:txBody>
          <a:bodyPr/>
          <a:lstStyle/>
          <a:p>
            <a:r>
              <a:rPr lang="en-US" sz="1000" dirty="0"/>
              <a:t>Initialization script is on page #3. The setting is basic configuration.</a:t>
            </a:r>
          </a:p>
          <a:p>
            <a:r>
              <a:rPr lang="en-US" sz="1000" dirty="0"/>
              <a:t>Before enable </a:t>
            </a:r>
            <a:r>
              <a:rPr lang="en-US" altLang="zh-CN" sz="1000" dirty="0"/>
              <a:t>Real-time </a:t>
            </a:r>
            <a:r>
              <a:rPr lang="en-US" altLang="zh-CN" sz="1000" dirty="0" err="1"/>
              <a:t>diag</a:t>
            </a:r>
            <a:r>
              <a:rPr lang="en-US" altLang="zh-CN" sz="1000" dirty="0"/>
              <a:t>, DC </a:t>
            </a:r>
            <a:r>
              <a:rPr lang="en-US" altLang="zh-CN" sz="1000" dirty="0" err="1"/>
              <a:t>diag</a:t>
            </a:r>
            <a:r>
              <a:rPr lang="en-US" altLang="zh-CN" sz="1000" dirty="0"/>
              <a:t> detection should have no error. DC diagnostic script is on page #4.</a:t>
            </a:r>
          </a:p>
          <a:p>
            <a:r>
              <a:rPr lang="en-US" altLang="zh-CN" sz="1000" dirty="0"/>
              <a:t>Once RTLDG fault is triggered, 0x72, 0x73 channels registers will report fault. Read 0x8B, 0x8C RTLDG fault registers and 0x72, 0x73 channels registers to confirm RTLDG fault triggered.</a:t>
            </a:r>
          </a:p>
          <a:p>
            <a:r>
              <a:rPr lang="en-US" altLang="zh-CN" sz="1000" dirty="0"/>
              <a:t>Once RTLDG fault is triggered, Real-time should be disabled, then clear Real-time fault and DSP buffer. The script is on page #6 and #7. </a:t>
            </a:r>
          </a:p>
          <a:p>
            <a:r>
              <a:rPr lang="en-US" altLang="zh-CN" sz="1000" dirty="0"/>
              <a:t>The reference scripts are attached, please see below scripts.</a:t>
            </a:r>
          </a:p>
          <a:p>
            <a:endParaRPr lang="en-US" altLang="zh-CN" sz="1000" dirty="0"/>
          </a:p>
          <a:p>
            <a:endParaRPr lang="en-US" altLang="zh-CN" sz="1000" dirty="0"/>
          </a:p>
          <a:p>
            <a:endParaRPr lang="en-US" sz="10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B490BE9-EFBF-4D69-8C70-8D10F056290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B97888F-6AF7-4263-B69D-592D8C33BAC7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B07CF21F-4C03-4475-91F5-DB04A5E03003}"/>
              </a:ext>
            </a:extLst>
          </p:cNvPr>
          <p:cNvGrpSpPr/>
          <p:nvPr/>
        </p:nvGrpSpPr>
        <p:grpSpPr>
          <a:xfrm>
            <a:off x="3808422" y="742658"/>
            <a:ext cx="5243748" cy="3658183"/>
            <a:chOff x="1076324" y="105389"/>
            <a:chExt cx="6333103" cy="4592306"/>
          </a:xfrm>
        </p:grpSpPr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id="{19B2A440-78FA-42EC-9A92-AA5B0140FD52}"/>
                </a:ext>
              </a:extLst>
            </p:cNvPr>
            <p:cNvGrpSpPr/>
            <p:nvPr/>
          </p:nvGrpSpPr>
          <p:grpSpPr>
            <a:xfrm>
              <a:off x="2504223" y="105389"/>
              <a:ext cx="1215193" cy="254917"/>
              <a:chOff x="2210924" y="170269"/>
              <a:chExt cx="1727479" cy="305901"/>
            </a:xfrm>
          </p:grpSpPr>
          <p:sp>
            <p:nvSpPr>
              <p:cNvPr id="75" name="Rectangle 74">
                <a:extLst>
                  <a:ext uri="{FF2B5EF4-FFF2-40B4-BE49-F238E27FC236}">
                    <a16:creationId xmlns:a16="http://schemas.microsoft.com/office/drawing/2014/main" id="{E3C99995-93AE-44B0-84AD-4C7D6F178EEB}"/>
                  </a:ext>
                </a:extLst>
              </p:cNvPr>
              <p:cNvSpPr/>
              <p:nvPr/>
            </p:nvSpPr>
            <p:spPr>
              <a:xfrm>
                <a:off x="2210924" y="170269"/>
                <a:ext cx="1640540" cy="302696"/>
              </a:xfrm>
              <a:prstGeom prst="rect">
                <a:avLst/>
              </a:prstGeom>
              <a:noFill/>
              <a:ln w="158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100"/>
              </a:p>
            </p:txBody>
          </p:sp>
          <p:sp>
            <p:nvSpPr>
              <p:cNvPr id="76" name="TextBox 75">
                <a:extLst>
                  <a:ext uri="{FF2B5EF4-FFF2-40B4-BE49-F238E27FC236}">
                    <a16:creationId xmlns:a16="http://schemas.microsoft.com/office/drawing/2014/main" id="{BE95334A-C748-47F9-BE4E-20F0B3D9F950}"/>
                  </a:ext>
                </a:extLst>
              </p:cNvPr>
              <p:cNvSpPr txBox="1"/>
              <p:nvPr/>
            </p:nvSpPr>
            <p:spPr>
              <a:xfrm>
                <a:off x="2210924" y="197985"/>
                <a:ext cx="1727479" cy="27818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600" dirty="0"/>
                  <a:t>Initialization(</a:t>
                </a:r>
                <a:r>
                  <a:rPr lang="en-US" sz="600" dirty="0">
                    <a:solidFill>
                      <a:srgbClr val="0070C0"/>
                    </a:solidFill>
                  </a:rPr>
                  <a:t>page #3</a:t>
                </a:r>
                <a:r>
                  <a:rPr lang="en-US" sz="600" dirty="0"/>
                  <a:t>)</a:t>
                </a:r>
              </a:p>
            </p:txBody>
          </p:sp>
        </p:grpSp>
        <p:grpSp>
          <p:nvGrpSpPr>
            <p:cNvPr id="7" name="Group 6">
              <a:extLst>
                <a:ext uri="{FF2B5EF4-FFF2-40B4-BE49-F238E27FC236}">
                  <a16:creationId xmlns:a16="http://schemas.microsoft.com/office/drawing/2014/main" id="{971B494B-C089-46F1-81BA-B595365EC83E}"/>
                </a:ext>
              </a:extLst>
            </p:cNvPr>
            <p:cNvGrpSpPr/>
            <p:nvPr/>
          </p:nvGrpSpPr>
          <p:grpSpPr>
            <a:xfrm>
              <a:off x="2255107" y="542975"/>
              <a:ext cx="1659553" cy="395444"/>
              <a:chOff x="2225098" y="170268"/>
              <a:chExt cx="2359163" cy="317829"/>
            </a:xfrm>
          </p:grpSpPr>
          <p:sp>
            <p:nvSpPr>
              <p:cNvPr id="73" name="Rectangle 72">
                <a:extLst>
                  <a:ext uri="{FF2B5EF4-FFF2-40B4-BE49-F238E27FC236}">
                    <a16:creationId xmlns:a16="http://schemas.microsoft.com/office/drawing/2014/main" id="{098123A3-CA10-4F32-90C4-1E78FE844CF7}"/>
                  </a:ext>
                </a:extLst>
              </p:cNvPr>
              <p:cNvSpPr/>
              <p:nvPr/>
            </p:nvSpPr>
            <p:spPr>
              <a:xfrm>
                <a:off x="2244027" y="170268"/>
                <a:ext cx="2287700" cy="317829"/>
              </a:xfrm>
              <a:prstGeom prst="rect">
                <a:avLst/>
              </a:prstGeom>
              <a:noFill/>
              <a:ln w="158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100"/>
              </a:p>
            </p:txBody>
          </p:sp>
          <p:sp>
            <p:nvSpPr>
              <p:cNvPr id="74" name="TextBox 73">
                <a:extLst>
                  <a:ext uri="{FF2B5EF4-FFF2-40B4-BE49-F238E27FC236}">
                    <a16:creationId xmlns:a16="http://schemas.microsoft.com/office/drawing/2014/main" id="{56C52A67-838E-4CDA-B324-5BED8B1EA11F}"/>
                  </a:ext>
                </a:extLst>
              </p:cNvPr>
              <p:cNvSpPr txBox="1"/>
              <p:nvPr/>
            </p:nvSpPr>
            <p:spPr>
              <a:xfrm>
                <a:off x="2225098" y="179438"/>
                <a:ext cx="2359163" cy="27948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600" dirty="0"/>
                  <a:t>Run DC load diagnostic(</a:t>
                </a:r>
                <a:r>
                  <a:rPr lang="en-US" sz="600" dirty="0">
                    <a:solidFill>
                      <a:srgbClr val="0070C0"/>
                    </a:solidFill>
                  </a:rPr>
                  <a:t>page #4</a:t>
                </a:r>
                <a:r>
                  <a:rPr lang="en-US" sz="600" dirty="0"/>
                  <a:t>)</a:t>
                </a:r>
              </a:p>
              <a:p>
                <a:r>
                  <a:rPr lang="en-US" sz="600" dirty="0"/>
                  <a:t>(DC </a:t>
                </a:r>
                <a:r>
                  <a:rPr lang="en-US" sz="600" dirty="0" err="1"/>
                  <a:t>diag</a:t>
                </a:r>
                <a:r>
                  <a:rPr lang="en-US" sz="600" dirty="0"/>
                  <a:t> fail count++)</a:t>
                </a:r>
              </a:p>
            </p:txBody>
          </p:sp>
        </p:grpSp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89B1BA5E-95F8-47BB-9040-60505F27A3E4}"/>
                </a:ext>
              </a:extLst>
            </p:cNvPr>
            <p:cNvSpPr txBox="1"/>
            <p:nvPr/>
          </p:nvSpPr>
          <p:spPr>
            <a:xfrm>
              <a:off x="2603108" y="1736445"/>
              <a:ext cx="1045088" cy="46364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600" dirty="0"/>
                <a:t>Check 0x072, 0x73 </a:t>
              </a:r>
            </a:p>
            <a:p>
              <a:r>
                <a:rPr lang="en-US" sz="600" dirty="0"/>
                <a:t>channels status. </a:t>
              </a:r>
            </a:p>
            <a:p>
              <a:r>
                <a:rPr lang="en-US" sz="600" dirty="0"/>
                <a:t>Is in DC </a:t>
              </a:r>
              <a:r>
                <a:rPr lang="en-US" sz="600" dirty="0" err="1"/>
                <a:t>diag</a:t>
              </a:r>
              <a:r>
                <a:rPr lang="en-US" sz="600" dirty="0"/>
                <a:t>?</a:t>
              </a:r>
            </a:p>
          </p:txBody>
        </p:sp>
        <p:sp>
          <p:nvSpPr>
            <p:cNvPr id="9" name="Flowchart: Decision 8">
              <a:extLst>
                <a:ext uri="{FF2B5EF4-FFF2-40B4-BE49-F238E27FC236}">
                  <a16:creationId xmlns:a16="http://schemas.microsoft.com/office/drawing/2014/main" id="{7B648063-8539-44A1-92A9-D886A3C71CA5}"/>
                </a:ext>
              </a:extLst>
            </p:cNvPr>
            <p:cNvSpPr/>
            <p:nvPr/>
          </p:nvSpPr>
          <p:spPr>
            <a:xfrm>
              <a:off x="2268422" y="1643268"/>
              <a:ext cx="1633307" cy="622877"/>
            </a:xfrm>
            <a:prstGeom prst="flowChartDecision">
              <a:avLst/>
            </a:prstGeom>
            <a:noFill/>
            <a:ln w="158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/>
            </a:p>
          </p:txBody>
        </p:sp>
        <p:cxnSp>
          <p:nvCxnSpPr>
            <p:cNvPr id="10" name="Straight Arrow Connector 9">
              <a:extLst>
                <a:ext uri="{FF2B5EF4-FFF2-40B4-BE49-F238E27FC236}">
                  <a16:creationId xmlns:a16="http://schemas.microsoft.com/office/drawing/2014/main" id="{52B6B5DA-0B47-464D-AE69-00953FEBEEE6}"/>
                </a:ext>
              </a:extLst>
            </p:cNvPr>
            <p:cNvCxnSpPr>
              <a:cxnSpLocks/>
              <a:stCxn id="9" idx="2"/>
            </p:cNvCxnSpPr>
            <p:nvPr/>
          </p:nvCxnSpPr>
          <p:spPr>
            <a:xfrm>
              <a:off x="3085076" y="2266145"/>
              <a:ext cx="1" cy="208975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B4557606-5EC2-4372-9936-47AD4715F063}"/>
                </a:ext>
              </a:extLst>
            </p:cNvPr>
            <p:cNvSpPr txBox="1"/>
            <p:nvPr/>
          </p:nvSpPr>
          <p:spPr>
            <a:xfrm>
              <a:off x="3885648" y="1687719"/>
              <a:ext cx="315958" cy="289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900" dirty="0"/>
                <a:t>Y</a:t>
              </a:r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A6452730-805D-455A-BDEC-A51D2BE8F6D8}"/>
                </a:ext>
              </a:extLst>
            </p:cNvPr>
            <p:cNvSpPr txBox="1"/>
            <p:nvPr/>
          </p:nvSpPr>
          <p:spPr>
            <a:xfrm>
              <a:off x="3060148" y="2176669"/>
              <a:ext cx="254001" cy="289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900" dirty="0"/>
                <a:t>N</a:t>
              </a:r>
            </a:p>
          </p:txBody>
        </p:sp>
        <p:cxnSp>
          <p:nvCxnSpPr>
            <p:cNvPr id="13" name="Straight Arrow Connector 12">
              <a:extLst>
                <a:ext uri="{FF2B5EF4-FFF2-40B4-BE49-F238E27FC236}">
                  <a16:creationId xmlns:a16="http://schemas.microsoft.com/office/drawing/2014/main" id="{9815D3ED-9446-4718-A635-B12CE6319384}"/>
                </a:ext>
              </a:extLst>
            </p:cNvPr>
            <p:cNvCxnSpPr>
              <a:cxnSpLocks/>
            </p:cNvCxnSpPr>
            <p:nvPr/>
          </p:nvCxnSpPr>
          <p:spPr>
            <a:xfrm>
              <a:off x="3895380" y="1955050"/>
              <a:ext cx="308699" cy="0"/>
            </a:xfrm>
            <a:prstGeom prst="straightConnector1">
              <a:avLst/>
            </a:prstGeom>
            <a:ln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4" name="Straight Arrow Connector 13">
              <a:extLst>
                <a:ext uri="{FF2B5EF4-FFF2-40B4-BE49-F238E27FC236}">
                  <a16:creationId xmlns:a16="http://schemas.microsoft.com/office/drawing/2014/main" id="{4D9531BB-B1FD-45FD-A34A-799B9188561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209027" y="1520241"/>
              <a:ext cx="0" cy="438369"/>
            </a:xfrm>
            <a:prstGeom prst="straightConnector1">
              <a:avLst/>
            </a:prstGeom>
            <a:ln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5" name="Straight Arrow Connector 14">
              <a:extLst>
                <a:ext uri="{FF2B5EF4-FFF2-40B4-BE49-F238E27FC236}">
                  <a16:creationId xmlns:a16="http://schemas.microsoft.com/office/drawing/2014/main" id="{FDECAD7F-9F52-4207-8DFF-CAEBE5047714}"/>
                </a:ext>
              </a:extLst>
            </p:cNvPr>
            <p:cNvCxnSpPr>
              <a:cxnSpLocks/>
              <a:endCxn id="9" idx="0"/>
            </p:cNvCxnSpPr>
            <p:nvPr/>
          </p:nvCxnSpPr>
          <p:spPr>
            <a:xfrm flipH="1">
              <a:off x="3085076" y="1376568"/>
              <a:ext cx="2" cy="26670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6" name="Straight Arrow Connector 15">
              <a:extLst>
                <a:ext uri="{FF2B5EF4-FFF2-40B4-BE49-F238E27FC236}">
                  <a16:creationId xmlns:a16="http://schemas.microsoft.com/office/drawing/2014/main" id="{7A13B4B2-2CE3-41B2-8B9F-87EFEE216C72}"/>
                </a:ext>
              </a:extLst>
            </p:cNvPr>
            <p:cNvCxnSpPr>
              <a:cxnSpLocks/>
              <a:stCxn id="75" idx="2"/>
              <a:endCxn id="73" idx="0"/>
            </p:cNvCxnSpPr>
            <p:nvPr/>
          </p:nvCxnSpPr>
          <p:spPr>
            <a:xfrm flipH="1">
              <a:off x="3073064" y="357635"/>
              <a:ext cx="8178" cy="18534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7" name="Straight Arrow Connector 16">
              <a:extLst>
                <a:ext uri="{FF2B5EF4-FFF2-40B4-BE49-F238E27FC236}">
                  <a16:creationId xmlns:a16="http://schemas.microsoft.com/office/drawing/2014/main" id="{57A3348C-6F6F-4117-BFA0-CE20CC54CDDB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3077611" y="1525001"/>
              <a:ext cx="1131093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8" name="Flowchart: Decision 17">
              <a:extLst>
                <a:ext uri="{FF2B5EF4-FFF2-40B4-BE49-F238E27FC236}">
                  <a16:creationId xmlns:a16="http://schemas.microsoft.com/office/drawing/2014/main" id="{92461B8B-415E-4287-B698-88D365AFBAE2}"/>
                </a:ext>
              </a:extLst>
            </p:cNvPr>
            <p:cNvSpPr/>
            <p:nvPr/>
          </p:nvSpPr>
          <p:spPr>
            <a:xfrm>
              <a:off x="2262073" y="2475121"/>
              <a:ext cx="1633307" cy="622875"/>
            </a:xfrm>
            <a:prstGeom prst="flowChartDecision">
              <a:avLst/>
            </a:prstGeom>
            <a:noFill/>
            <a:ln w="158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/>
            </a:p>
          </p:txBody>
        </p:sp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E134C416-9091-4DA5-97A2-ECC4D0BC5DBC}"/>
                </a:ext>
              </a:extLst>
            </p:cNvPr>
            <p:cNvSpPr txBox="1"/>
            <p:nvPr/>
          </p:nvSpPr>
          <p:spPr>
            <a:xfrm>
              <a:off x="2538650" y="2603636"/>
              <a:ext cx="1339054" cy="3477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600" dirty="0"/>
                <a:t>Read DC </a:t>
              </a:r>
              <a:r>
                <a:rPr lang="en-US" sz="600" dirty="0" err="1"/>
                <a:t>diag</a:t>
              </a:r>
              <a:r>
                <a:rPr lang="en-US" sz="600" dirty="0"/>
                <a:t> result,</a:t>
              </a:r>
            </a:p>
            <a:p>
              <a:r>
                <a:rPr lang="en-US" sz="600" dirty="0"/>
                <a:t>Is load status good?</a:t>
              </a:r>
            </a:p>
          </p:txBody>
        </p:sp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760ABE73-295E-48D5-AB1B-0076D0D88CB8}"/>
                </a:ext>
              </a:extLst>
            </p:cNvPr>
            <p:cNvSpPr txBox="1"/>
            <p:nvPr/>
          </p:nvSpPr>
          <p:spPr>
            <a:xfrm>
              <a:off x="3853898" y="2506870"/>
              <a:ext cx="254001" cy="289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900" dirty="0"/>
                <a:t>N</a:t>
              </a:r>
            </a:p>
          </p:txBody>
        </p:sp>
        <p:cxnSp>
          <p:nvCxnSpPr>
            <p:cNvPr id="21" name="Straight Arrow Connector 20">
              <a:extLst>
                <a:ext uri="{FF2B5EF4-FFF2-40B4-BE49-F238E27FC236}">
                  <a16:creationId xmlns:a16="http://schemas.microsoft.com/office/drawing/2014/main" id="{7A8921FD-79CC-4382-B8B9-C96806CE339C}"/>
                </a:ext>
              </a:extLst>
            </p:cNvPr>
            <p:cNvCxnSpPr>
              <a:cxnSpLocks/>
            </p:cNvCxnSpPr>
            <p:nvPr/>
          </p:nvCxnSpPr>
          <p:spPr>
            <a:xfrm>
              <a:off x="3899464" y="2796645"/>
              <a:ext cx="413221" cy="0"/>
            </a:xfrm>
            <a:prstGeom prst="straightConnector1">
              <a:avLst/>
            </a:prstGeom>
            <a:ln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2" name="Straight Arrow Connector 21">
              <a:extLst>
                <a:ext uri="{FF2B5EF4-FFF2-40B4-BE49-F238E27FC236}">
                  <a16:creationId xmlns:a16="http://schemas.microsoft.com/office/drawing/2014/main" id="{B4E262F9-3903-4984-A715-07E7B1A5D594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312685" y="423653"/>
              <a:ext cx="0" cy="2372991"/>
            </a:xfrm>
            <a:prstGeom prst="straightConnector1">
              <a:avLst/>
            </a:prstGeom>
            <a:ln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3" name="Straight Arrow Connector 22">
              <a:extLst>
                <a:ext uri="{FF2B5EF4-FFF2-40B4-BE49-F238E27FC236}">
                  <a16:creationId xmlns:a16="http://schemas.microsoft.com/office/drawing/2014/main" id="{26D143E8-099E-4C0D-A1A2-7310315FA9E9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3083962" y="426451"/>
              <a:ext cx="1220786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24" name="Flowchart: Decision 23">
              <a:extLst>
                <a:ext uri="{FF2B5EF4-FFF2-40B4-BE49-F238E27FC236}">
                  <a16:creationId xmlns:a16="http://schemas.microsoft.com/office/drawing/2014/main" id="{02DFEFA1-62A8-4D78-9BD2-132A66C7205E}"/>
                </a:ext>
              </a:extLst>
            </p:cNvPr>
            <p:cNvSpPr/>
            <p:nvPr/>
          </p:nvSpPr>
          <p:spPr>
            <a:xfrm>
              <a:off x="2268423" y="1122569"/>
              <a:ext cx="1633307" cy="237711"/>
            </a:xfrm>
            <a:prstGeom prst="flowChartDecision">
              <a:avLst/>
            </a:prstGeom>
            <a:noFill/>
            <a:ln w="158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/>
            </a:p>
          </p:txBody>
        </p:sp>
        <p:cxnSp>
          <p:nvCxnSpPr>
            <p:cNvPr id="25" name="Straight Arrow Connector 24">
              <a:extLst>
                <a:ext uri="{FF2B5EF4-FFF2-40B4-BE49-F238E27FC236}">
                  <a16:creationId xmlns:a16="http://schemas.microsoft.com/office/drawing/2014/main" id="{C8C481F6-C282-4CA3-9A9E-7AF74A345EA2}"/>
                </a:ext>
              </a:extLst>
            </p:cNvPr>
            <p:cNvCxnSpPr>
              <a:cxnSpLocks/>
              <a:endCxn id="24" idx="0"/>
            </p:cNvCxnSpPr>
            <p:nvPr/>
          </p:nvCxnSpPr>
          <p:spPr>
            <a:xfrm>
              <a:off x="3085077" y="938419"/>
              <a:ext cx="0" cy="18415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849AE0E9-3758-47DC-AA37-D6A824B472EA}"/>
                </a:ext>
              </a:extLst>
            </p:cNvPr>
            <p:cNvSpPr/>
            <p:nvPr/>
          </p:nvSpPr>
          <p:spPr>
            <a:xfrm>
              <a:off x="2573351" y="1141846"/>
              <a:ext cx="974203" cy="21250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500" dirty="0"/>
                <a:t>DC </a:t>
              </a:r>
              <a:r>
                <a:rPr lang="en-US" sz="500" dirty="0" err="1"/>
                <a:t>diag</a:t>
              </a:r>
              <a:r>
                <a:rPr lang="en-US" sz="500" dirty="0"/>
                <a:t> fail count &gt; N</a:t>
              </a:r>
              <a:endParaRPr lang="en-US" sz="1200" dirty="0"/>
            </a:p>
          </p:txBody>
        </p:sp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id="{AA70B018-B87D-440F-B17F-600C132BD296}"/>
                </a:ext>
              </a:extLst>
            </p:cNvPr>
            <p:cNvSpPr txBox="1"/>
            <p:nvPr/>
          </p:nvSpPr>
          <p:spPr>
            <a:xfrm>
              <a:off x="2844248" y="1319418"/>
              <a:ext cx="323702" cy="289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900" dirty="0"/>
                <a:t>N</a:t>
              </a:r>
            </a:p>
          </p:txBody>
        </p:sp>
        <p:sp>
          <p:nvSpPr>
            <p:cNvPr id="28" name="TextBox 27">
              <a:extLst>
                <a:ext uri="{FF2B5EF4-FFF2-40B4-BE49-F238E27FC236}">
                  <a16:creationId xmlns:a16="http://schemas.microsoft.com/office/drawing/2014/main" id="{8B66139E-1E7B-40F2-AEA7-A64657574003}"/>
                </a:ext>
              </a:extLst>
            </p:cNvPr>
            <p:cNvSpPr txBox="1"/>
            <p:nvPr/>
          </p:nvSpPr>
          <p:spPr>
            <a:xfrm>
              <a:off x="2025097" y="1020969"/>
              <a:ext cx="315958" cy="289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900" dirty="0"/>
                <a:t>Y</a:t>
              </a:r>
            </a:p>
          </p:txBody>
        </p:sp>
        <p:cxnSp>
          <p:nvCxnSpPr>
            <p:cNvPr id="29" name="Straight Arrow Connector 28">
              <a:extLst>
                <a:ext uri="{FF2B5EF4-FFF2-40B4-BE49-F238E27FC236}">
                  <a16:creationId xmlns:a16="http://schemas.microsoft.com/office/drawing/2014/main" id="{EB903A52-975B-4D53-81A7-5E98B2A02699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859998" y="1239251"/>
              <a:ext cx="411957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grpSp>
          <p:nvGrpSpPr>
            <p:cNvPr id="30" name="Group 29">
              <a:extLst>
                <a:ext uri="{FF2B5EF4-FFF2-40B4-BE49-F238E27FC236}">
                  <a16:creationId xmlns:a16="http://schemas.microsoft.com/office/drawing/2014/main" id="{0B80795E-4461-4F6A-B502-DF72C17C0FBD}"/>
                </a:ext>
              </a:extLst>
            </p:cNvPr>
            <p:cNvGrpSpPr/>
            <p:nvPr/>
          </p:nvGrpSpPr>
          <p:grpSpPr>
            <a:xfrm>
              <a:off x="1076324" y="1127739"/>
              <a:ext cx="918656" cy="260285"/>
              <a:chOff x="2383635" y="170268"/>
              <a:chExt cx="1305926" cy="312342"/>
            </a:xfrm>
          </p:grpSpPr>
          <p:sp>
            <p:nvSpPr>
              <p:cNvPr id="71" name="Rectangle 70">
                <a:extLst>
                  <a:ext uri="{FF2B5EF4-FFF2-40B4-BE49-F238E27FC236}">
                    <a16:creationId xmlns:a16="http://schemas.microsoft.com/office/drawing/2014/main" id="{750936A7-2B3B-4B84-A25F-3FCC593A1E78}"/>
                  </a:ext>
                </a:extLst>
              </p:cNvPr>
              <p:cNvSpPr/>
              <p:nvPr/>
            </p:nvSpPr>
            <p:spPr>
              <a:xfrm>
                <a:off x="2454563" y="170268"/>
                <a:ext cx="1039076" cy="302696"/>
              </a:xfrm>
              <a:prstGeom prst="rect">
                <a:avLst/>
              </a:prstGeom>
              <a:noFill/>
              <a:ln w="158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100"/>
              </a:p>
            </p:txBody>
          </p:sp>
          <p:sp>
            <p:nvSpPr>
              <p:cNvPr id="72" name="TextBox 71">
                <a:extLst>
                  <a:ext uri="{FF2B5EF4-FFF2-40B4-BE49-F238E27FC236}">
                    <a16:creationId xmlns:a16="http://schemas.microsoft.com/office/drawing/2014/main" id="{E9BAEA32-ED77-42DD-A131-93BEC4305037}"/>
                  </a:ext>
                </a:extLst>
              </p:cNvPr>
              <p:cNvSpPr txBox="1"/>
              <p:nvPr/>
            </p:nvSpPr>
            <p:spPr>
              <a:xfrm>
                <a:off x="2383635" y="204426"/>
                <a:ext cx="1305926" cy="27818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600" dirty="0"/>
                  <a:t>Notify end user</a:t>
                </a:r>
              </a:p>
            </p:txBody>
          </p:sp>
        </p:grpSp>
        <p:cxnSp>
          <p:nvCxnSpPr>
            <p:cNvPr id="31" name="Straight Arrow Connector 30">
              <a:extLst>
                <a:ext uri="{FF2B5EF4-FFF2-40B4-BE49-F238E27FC236}">
                  <a16:creationId xmlns:a16="http://schemas.microsoft.com/office/drawing/2014/main" id="{24BC69DD-1033-41D6-8CBC-5A687801EB47}"/>
                </a:ext>
              </a:extLst>
            </p:cNvPr>
            <p:cNvCxnSpPr>
              <a:cxnSpLocks/>
            </p:cNvCxnSpPr>
            <p:nvPr/>
          </p:nvCxnSpPr>
          <p:spPr>
            <a:xfrm>
              <a:off x="1548848" y="1382919"/>
              <a:ext cx="0" cy="2877654"/>
            </a:xfrm>
            <a:prstGeom prst="straightConnector1">
              <a:avLst/>
            </a:prstGeom>
            <a:ln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32" name="TextBox 31">
              <a:extLst>
                <a:ext uri="{FF2B5EF4-FFF2-40B4-BE49-F238E27FC236}">
                  <a16:creationId xmlns:a16="http://schemas.microsoft.com/office/drawing/2014/main" id="{960854B2-26D5-4D2A-8CEF-553C189F4B6F}"/>
                </a:ext>
              </a:extLst>
            </p:cNvPr>
            <p:cNvSpPr txBox="1"/>
            <p:nvPr/>
          </p:nvSpPr>
          <p:spPr>
            <a:xfrm>
              <a:off x="3041098" y="3015140"/>
              <a:ext cx="315958" cy="289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900" dirty="0"/>
                <a:t>Y</a:t>
              </a:r>
            </a:p>
          </p:txBody>
        </p:sp>
        <p:cxnSp>
          <p:nvCxnSpPr>
            <p:cNvPr id="33" name="Straight Arrow Connector 32">
              <a:extLst>
                <a:ext uri="{FF2B5EF4-FFF2-40B4-BE49-F238E27FC236}">
                  <a16:creationId xmlns:a16="http://schemas.microsoft.com/office/drawing/2014/main" id="{9E7CFC34-1102-4CB8-8633-3EEAF9C9C8D6}"/>
                </a:ext>
              </a:extLst>
            </p:cNvPr>
            <p:cNvCxnSpPr>
              <a:cxnSpLocks/>
            </p:cNvCxnSpPr>
            <p:nvPr/>
          </p:nvCxnSpPr>
          <p:spPr>
            <a:xfrm>
              <a:off x="3081242" y="3115144"/>
              <a:ext cx="0" cy="196931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grpSp>
          <p:nvGrpSpPr>
            <p:cNvPr id="34" name="Group 33">
              <a:extLst>
                <a:ext uri="{FF2B5EF4-FFF2-40B4-BE49-F238E27FC236}">
                  <a16:creationId xmlns:a16="http://schemas.microsoft.com/office/drawing/2014/main" id="{562F7163-6F6D-4D7A-A08F-C960F1F64003}"/>
                </a:ext>
              </a:extLst>
            </p:cNvPr>
            <p:cNvGrpSpPr/>
            <p:nvPr/>
          </p:nvGrpSpPr>
          <p:grpSpPr>
            <a:xfrm>
              <a:off x="2127138" y="3293089"/>
              <a:ext cx="2058825" cy="406024"/>
              <a:chOff x="2288081" y="170268"/>
              <a:chExt cx="2833711" cy="266897"/>
            </a:xfrm>
          </p:grpSpPr>
          <p:sp>
            <p:nvSpPr>
              <p:cNvPr id="69" name="Rectangle 68">
                <a:extLst>
                  <a:ext uri="{FF2B5EF4-FFF2-40B4-BE49-F238E27FC236}">
                    <a16:creationId xmlns:a16="http://schemas.microsoft.com/office/drawing/2014/main" id="{E20DB290-3453-4ECB-80FE-C9D257CB209D}"/>
                  </a:ext>
                </a:extLst>
              </p:cNvPr>
              <p:cNvSpPr/>
              <p:nvPr/>
            </p:nvSpPr>
            <p:spPr>
              <a:xfrm>
                <a:off x="2341823" y="170268"/>
                <a:ext cx="2779969" cy="266897"/>
              </a:xfrm>
              <a:prstGeom prst="rect">
                <a:avLst/>
              </a:prstGeom>
              <a:noFill/>
              <a:ln w="158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100"/>
              </a:p>
            </p:txBody>
          </p:sp>
          <p:sp>
            <p:nvSpPr>
              <p:cNvPr id="70" name="TextBox 69">
                <a:extLst>
                  <a:ext uri="{FF2B5EF4-FFF2-40B4-BE49-F238E27FC236}">
                    <a16:creationId xmlns:a16="http://schemas.microsoft.com/office/drawing/2014/main" id="{A9F9DC72-2A39-463C-8890-2ABF6777683B}"/>
                  </a:ext>
                </a:extLst>
              </p:cNvPr>
              <p:cNvSpPr txBox="1"/>
              <p:nvPr/>
            </p:nvSpPr>
            <p:spPr>
              <a:xfrm>
                <a:off x="2288081" y="273730"/>
                <a:ext cx="2755814" cy="15238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600" dirty="0"/>
                  <a:t>Initiation of pilot tone and RTLDG(</a:t>
                </a:r>
                <a:r>
                  <a:rPr lang="en-US" sz="600" dirty="0">
                    <a:solidFill>
                      <a:srgbClr val="0070C0"/>
                    </a:solidFill>
                  </a:rPr>
                  <a:t>page #5</a:t>
                </a:r>
                <a:r>
                  <a:rPr lang="en-US" sz="600" dirty="0"/>
                  <a:t>)</a:t>
                </a:r>
              </a:p>
            </p:txBody>
          </p:sp>
        </p:grpSp>
        <p:grpSp>
          <p:nvGrpSpPr>
            <p:cNvPr id="35" name="Group 34">
              <a:extLst>
                <a:ext uri="{FF2B5EF4-FFF2-40B4-BE49-F238E27FC236}">
                  <a16:creationId xmlns:a16="http://schemas.microsoft.com/office/drawing/2014/main" id="{78CEAD5C-8FE5-46D1-96EB-E332FD6616B3}"/>
                </a:ext>
              </a:extLst>
            </p:cNvPr>
            <p:cNvGrpSpPr/>
            <p:nvPr/>
          </p:nvGrpSpPr>
          <p:grpSpPr>
            <a:xfrm>
              <a:off x="5775682" y="4445447"/>
              <a:ext cx="643236" cy="252248"/>
              <a:chOff x="2594907" y="288838"/>
              <a:chExt cx="914401" cy="302697"/>
            </a:xfrm>
          </p:grpSpPr>
          <p:sp>
            <p:nvSpPr>
              <p:cNvPr id="67" name="Rectangle 66">
                <a:extLst>
                  <a:ext uri="{FF2B5EF4-FFF2-40B4-BE49-F238E27FC236}">
                    <a16:creationId xmlns:a16="http://schemas.microsoft.com/office/drawing/2014/main" id="{A6E1B1DC-EB63-4CBE-9CA0-6927EBD44AC4}"/>
                  </a:ext>
                </a:extLst>
              </p:cNvPr>
              <p:cNvSpPr/>
              <p:nvPr/>
            </p:nvSpPr>
            <p:spPr>
              <a:xfrm>
                <a:off x="2594907" y="288838"/>
                <a:ext cx="914401" cy="302697"/>
              </a:xfrm>
              <a:prstGeom prst="rect">
                <a:avLst/>
              </a:prstGeom>
              <a:noFill/>
              <a:ln w="158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100" dirty="0"/>
              </a:p>
            </p:txBody>
          </p:sp>
          <p:sp>
            <p:nvSpPr>
              <p:cNvPr id="68" name="TextBox 67">
                <a:extLst>
                  <a:ext uri="{FF2B5EF4-FFF2-40B4-BE49-F238E27FC236}">
                    <a16:creationId xmlns:a16="http://schemas.microsoft.com/office/drawing/2014/main" id="{00C9657A-7A00-4D2E-BC87-D1DD109E884C}"/>
                  </a:ext>
                </a:extLst>
              </p:cNvPr>
              <p:cNvSpPr txBox="1"/>
              <p:nvPr/>
            </p:nvSpPr>
            <p:spPr>
              <a:xfrm>
                <a:off x="2805777" y="303770"/>
                <a:ext cx="553737" cy="27818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600" dirty="0"/>
                  <a:t>End</a:t>
                </a:r>
              </a:p>
            </p:txBody>
          </p:sp>
        </p:grpSp>
        <p:sp>
          <p:nvSpPr>
            <p:cNvPr id="36" name="TextBox 35">
              <a:extLst>
                <a:ext uri="{FF2B5EF4-FFF2-40B4-BE49-F238E27FC236}">
                  <a16:creationId xmlns:a16="http://schemas.microsoft.com/office/drawing/2014/main" id="{56F8AF4C-AA2B-4B29-88F7-D89CCFAE00F9}"/>
                </a:ext>
              </a:extLst>
            </p:cNvPr>
            <p:cNvSpPr txBox="1"/>
            <p:nvPr/>
          </p:nvSpPr>
          <p:spPr>
            <a:xfrm>
              <a:off x="5572472" y="1218801"/>
              <a:ext cx="1239126" cy="57955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600" dirty="0"/>
                <a:t>Check 0x8B,</a:t>
              </a:r>
              <a:r>
                <a:rPr lang="zh-CN" altLang="en-US" sz="600" dirty="0"/>
                <a:t> </a:t>
              </a:r>
              <a:r>
                <a:rPr lang="en-US" altLang="zh-CN" sz="600" dirty="0"/>
                <a:t>0x8C</a:t>
              </a:r>
              <a:endParaRPr lang="en-US" sz="600" dirty="0"/>
            </a:p>
            <a:p>
              <a:r>
                <a:rPr lang="en-US" sz="600" dirty="0"/>
                <a:t>RTLDG status and 0x72, 0x73 channel status. </a:t>
              </a:r>
            </a:p>
            <a:p>
              <a:r>
                <a:rPr lang="en-US" sz="600" dirty="0"/>
                <a:t>Fault reported?</a:t>
              </a:r>
            </a:p>
          </p:txBody>
        </p:sp>
        <p:sp>
          <p:nvSpPr>
            <p:cNvPr id="37" name="Flowchart: Decision 36">
              <a:extLst>
                <a:ext uri="{FF2B5EF4-FFF2-40B4-BE49-F238E27FC236}">
                  <a16:creationId xmlns:a16="http://schemas.microsoft.com/office/drawing/2014/main" id="{8FB22166-B96F-4B57-916F-8A09A561C898}"/>
                </a:ext>
              </a:extLst>
            </p:cNvPr>
            <p:cNvSpPr/>
            <p:nvPr/>
          </p:nvSpPr>
          <p:spPr>
            <a:xfrm>
              <a:off x="5249781" y="1090819"/>
              <a:ext cx="1727612" cy="821644"/>
            </a:xfrm>
            <a:prstGeom prst="flowChartDecision">
              <a:avLst/>
            </a:prstGeom>
            <a:noFill/>
            <a:ln w="158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/>
            </a:p>
          </p:txBody>
        </p:sp>
        <p:sp>
          <p:nvSpPr>
            <p:cNvPr id="38" name="TextBox 37">
              <a:extLst>
                <a:ext uri="{FF2B5EF4-FFF2-40B4-BE49-F238E27FC236}">
                  <a16:creationId xmlns:a16="http://schemas.microsoft.com/office/drawing/2014/main" id="{E4DCA386-3D72-4815-B037-6CD783BE495F}"/>
                </a:ext>
              </a:extLst>
            </p:cNvPr>
            <p:cNvSpPr txBox="1"/>
            <p:nvPr/>
          </p:nvSpPr>
          <p:spPr>
            <a:xfrm>
              <a:off x="6908248" y="1179719"/>
              <a:ext cx="323702" cy="289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900" dirty="0"/>
                <a:t>N</a:t>
              </a:r>
            </a:p>
          </p:txBody>
        </p:sp>
        <p:cxnSp>
          <p:nvCxnSpPr>
            <p:cNvPr id="39" name="Straight Arrow Connector 38">
              <a:extLst>
                <a:ext uri="{FF2B5EF4-FFF2-40B4-BE49-F238E27FC236}">
                  <a16:creationId xmlns:a16="http://schemas.microsoft.com/office/drawing/2014/main" id="{C2561B14-2C2B-425D-947C-47A097FD4645}"/>
                </a:ext>
              </a:extLst>
            </p:cNvPr>
            <p:cNvCxnSpPr>
              <a:cxnSpLocks/>
              <a:stCxn id="37" idx="3"/>
            </p:cNvCxnSpPr>
            <p:nvPr/>
          </p:nvCxnSpPr>
          <p:spPr>
            <a:xfrm flipV="1">
              <a:off x="6977393" y="1493338"/>
              <a:ext cx="255449" cy="8303"/>
            </a:xfrm>
            <a:prstGeom prst="straightConnector1">
              <a:avLst/>
            </a:prstGeom>
            <a:ln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0" name="Straight Arrow Connector 39">
              <a:extLst>
                <a:ext uri="{FF2B5EF4-FFF2-40B4-BE49-F238E27FC236}">
                  <a16:creationId xmlns:a16="http://schemas.microsoft.com/office/drawing/2014/main" id="{985ADF1E-FE92-46F1-B4EB-FE6CA14EFD61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7231627" y="960575"/>
              <a:ext cx="324" cy="532762"/>
            </a:xfrm>
            <a:prstGeom prst="straightConnector1">
              <a:avLst/>
            </a:prstGeom>
            <a:ln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1" name="Straight Arrow Connector 40">
              <a:extLst>
                <a:ext uri="{FF2B5EF4-FFF2-40B4-BE49-F238E27FC236}">
                  <a16:creationId xmlns:a16="http://schemas.microsoft.com/office/drawing/2014/main" id="{E3F03C11-68E5-4337-9049-828D922530C2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6107677" y="959837"/>
              <a:ext cx="1131093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2" name="Straight Arrow Connector 41">
              <a:extLst>
                <a:ext uri="{FF2B5EF4-FFF2-40B4-BE49-F238E27FC236}">
                  <a16:creationId xmlns:a16="http://schemas.microsoft.com/office/drawing/2014/main" id="{45D3F8BF-EF84-4DCD-868A-473ED823C51D}"/>
                </a:ext>
              </a:extLst>
            </p:cNvPr>
            <p:cNvCxnSpPr>
              <a:cxnSpLocks/>
              <a:endCxn id="37" idx="0"/>
            </p:cNvCxnSpPr>
            <p:nvPr/>
          </p:nvCxnSpPr>
          <p:spPr>
            <a:xfrm flipH="1">
              <a:off x="6113587" y="833644"/>
              <a:ext cx="442" cy="257175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3" name="Straight Arrow Connector 42">
              <a:extLst>
                <a:ext uri="{FF2B5EF4-FFF2-40B4-BE49-F238E27FC236}">
                  <a16:creationId xmlns:a16="http://schemas.microsoft.com/office/drawing/2014/main" id="{FB6EACCE-D902-4450-B8D9-10903B42AEA1}"/>
                </a:ext>
              </a:extLst>
            </p:cNvPr>
            <p:cNvCxnSpPr>
              <a:cxnSpLocks/>
            </p:cNvCxnSpPr>
            <p:nvPr/>
          </p:nvCxnSpPr>
          <p:spPr>
            <a:xfrm>
              <a:off x="6106583" y="1912463"/>
              <a:ext cx="0" cy="507332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44" name="TextBox 43">
              <a:extLst>
                <a:ext uri="{FF2B5EF4-FFF2-40B4-BE49-F238E27FC236}">
                  <a16:creationId xmlns:a16="http://schemas.microsoft.com/office/drawing/2014/main" id="{2A7B5F15-64B1-4A7E-9B84-055B64EBDF18}"/>
                </a:ext>
              </a:extLst>
            </p:cNvPr>
            <p:cNvSpPr txBox="1"/>
            <p:nvPr/>
          </p:nvSpPr>
          <p:spPr>
            <a:xfrm>
              <a:off x="6149144" y="2033191"/>
              <a:ext cx="315958" cy="289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900" dirty="0"/>
                <a:t>Y</a:t>
              </a:r>
            </a:p>
          </p:txBody>
        </p:sp>
        <p:grpSp>
          <p:nvGrpSpPr>
            <p:cNvPr id="45" name="Group 44">
              <a:extLst>
                <a:ext uri="{FF2B5EF4-FFF2-40B4-BE49-F238E27FC236}">
                  <a16:creationId xmlns:a16="http://schemas.microsoft.com/office/drawing/2014/main" id="{F210AE14-3CE0-43F1-9944-A037FE0390C8}"/>
                </a:ext>
              </a:extLst>
            </p:cNvPr>
            <p:cNvGrpSpPr/>
            <p:nvPr/>
          </p:nvGrpSpPr>
          <p:grpSpPr>
            <a:xfrm>
              <a:off x="5335505" y="2359317"/>
              <a:ext cx="1572371" cy="593017"/>
              <a:chOff x="2596206" y="462245"/>
              <a:chExt cx="2164168" cy="389815"/>
            </a:xfrm>
          </p:grpSpPr>
          <p:sp>
            <p:nvSpPr>
              <p:cNvPr id="64" name="Rectangle 63">
                <a:extLst>
                  <a:ext uri="{FF2B5EF4-FFF2-40B4-BE49-F238E27FC236}">
                    <a16:creationId xmlns:a16="http://schemas.microsoft.com/office/drawing/2014/main" id="{3F6D6DFC-624F-41C9-8348-A7851851C3DF}"/>
                  </a:ext>
                </a:extLst>
              </p:cNvPr>
              <p:cNvSpPr/>
              <p:nvPr/>
            </p:nvSpPr>
            <p:spPr>
              <a:xfrm>
                <a:off x="2596206" y="504776"/>
                <a:ext cx="2164168" cy="331303"/>
              </a:xfrm>
              <a:prstGeom prst="rect">
                <a:avLst/>
              </a:prstGeom>
              <a:noFill/>
              <a:ln w="158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100"/>
              </a:p>
            </p:txBody>
          </p:sp>
          <p:sp>
            <p:nvSpPr>
              <p:cNvPr id="65" name="TextBox 64">
                <a:extLst>
                  <a:ext uri="{FF2B5EF4-FFF2-40B4-BE49-F238E27FC236}">
                    <a16:creationId xmlns:a16="http://schemas.microsoft.com/office/drawing/2014/main" id="{8078F8CA-4C7B-405E-AA6D-88BBB3382754}"/>
                  </a:ext>
                </a:extLst>
              </p:cNvPr>
              <p:cNvSpPr txBox="1"/>
              <p:nvPr/>
            </p:nvSpPr>
            <p:spPr>
              <a:xfrm>
                <a:off x="2716831" y="699674"/>
                <a:ext cx="1474100" cy="15238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altLang="zh-CN" sz="600" dirty="0"/>
                  <a:t>RTLDG fail count ++</a:t>
                </a:r>
                <a:endParaRPr lang="en-US" sz="600" dirty="0"/>
              </a:p>
            </p:txBody>
          </p:sp>
          <p:sp>
            <p:nvSpPr>
              <p:cNvPr id="66" name="TextBox 65">
                <a:extLst>
                  <a:ext uri="{FF2B5EF4-FFF2-40B4-BE49-F238E27FC236}">
                    <a16:creationId xmlns:a16="http://schemas.microsoft.com/office/drawing/2014/main" id="{9089A199-9E95-425D-B996-12EA40CF3E8B}"/>
                  </a:ext>
                </a:extLst>
              </p:cNvPr>
              <p:cNvSpPr txBox="1"/>
              <p:nvPr/>
            </p:nvSpPr>
            <p:spPr>
              <a:xfrm>
                <a:off x="2728477" y="462245"/>
                <a:ext cx="1746973" cy="30477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CN" sz="600" dirty="0"/>
                  <a:t>Disable RTLDG</a:t>
                </a:r>
              </a:p>
              <a:p>
                <a:r>
                  <a:rPr lang="en-US" altLang="zh-CN" sz="600" dirty="0"/>
                  <a:t>RTLDG Clear fault(</a:t>
                </a:r>
                <a:r>
                  <a:rPr lang="en-US" altLang="zh-CN" sz="600" dirty="0">
                    <a:solidFill>
                      <a:srgbClr val="0070C0"/>
                    </a:solidFill>
                  </a:rPr>
                  <a:t>page #6 and #7</a:t>
                </a:r>
                <a:r>
                  <a:rPr lang="en-US" altLang="zh-CN" sz="600" dirty="0"/>
                  <a:t>)</a:t>
                </a:r>
                <a:endParaRPr lang="en-US" sz="600" dirty="0"/>
              </a:p>
            </p:txBody>
          </p:sp>
        </p:grpSp>
        <p:sp>
          <p:nvSpPr>
            <p:cNvPr id="46" name="Flowchart: Decision 45">
              <a:extLst>
                <a:ext uri="{FF2B5EF4-FFF2-40B4-BE49-F238E27FC236}">
                  <a16:creationId xmlns:a16="http://schemas.microsoft.com/office/drawing/2014/main" id="{C1C4B3B4-6E0F-4A79-996E-3690438E723D}"/>
                </a:ext>
              </a:extLst>
            </p:cNvPr>
            <p:cNvSpPr/>
            <p:nvPr/>
          </p:nvSpPr>
          <p:spPr>
            <a:xfrm>
              <a:off x="5303722" y="3142695"/>
              <a:ext cx="1633307" cy="237711"/>
            </a:xfrm>
            <a:prstGeom prst="flowChartDecision">
              <a:avLst/>
            </a:prstGeom>
            <a:noFill/>
            <a:ln w="158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/>
            </a:p>
          </p:txBody>
        </p:sp>
        <p:sp>
          <p:nvSpPr>
            <p:cNvPr id="47" name="Rectangle 46">
              <a:extLst>
                <a:ext uri="{FF2B5EF4-FFF2-40B4-BE49-F238E27FC236}">
                  <a16:creationId xmlns:a16="http://schemas.microsoft.com/office/drawing/2014/main" id="{19AE64DA-30C1-4030-8AD9-DDB4A19CAFAA}"/>
                </a:ext>
              </a:extLst>
            </p:cNvPr>
            <p:cNvSpPr/>
            <p:nvPr/>
          </p:nvSpPr>
          <p:spPr>
            <a:xfrm>
              <a:off x="5590902" y="3153507"/>
              <a:ext cx="1123278" cy="21250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500" dirty="0"/>
                <a:t>RTLDG </a:t>
              </a:r>
              <a:r>
                <a:rPr lang="en-US" sz="500" dirty="0" err="1"/>
                <a:t>diag</a:t>
              </a:r>
              <a:r>
                <a:rPr lang="en-US" sz="500" dirty="0"/>
                <a:t> fail count &gt; N</a:t>
              </a:r>
              <a:endParaRPr lang="en-US" sz="1200" dirty="0"/>
            </a:p>
          </p:txBody>
        </p:sp>
        <p:grpSp>
          <p:nvGrpSpPr>
            <p:cNvPr id="48" name="Group 47">
              <a:extLst>
                <a:ext uri="{FF2B5EF4-FFF2-40B4-BE49-F238E27FC236}">
                  <a16:creationId xmlns:a16="http://schemas.microsoft.com/office/drawing/2014/main" id="{8C83E666-5813-4C53-B0EA-2D0986E47B7F}"/>
                </a:ext>
              </a:extLst>
            </p:cNvPr>
            <p:cNvGrpSpPr/>
            <p:nvPr/>
          </p:nvGrpSpPr>
          <p:grpSpPr>
            <a:xfrm>
              <a:off x="5604941" y="3609780"/>
              <a:ext cx="1024522" cy="252244"/>
              <a:chOff x="2349045" y="839870"/>
              <a:chExt cx="1456421" cy="302696"/>
            </a:xfrm>
          </p:grpSpPr>
          <p:sp>
            <p:nvSpPr>
              <p:cNvPr id="62" name="Rectangle 61">
                <a:extLst>
                  <a:ext uri="{FF2B5EF4-FFF2-40B4-BE49-F238E27FC236}">
                    <a16:creationId xmlns:a16="http://schemas.microsoft.com/office/drawing/2014/main" id="{30E98AB2-AC84-42D7-A57B-6AA3711EBFD8}"/>
                  </a:ext>
                </a:extLst>
              </p:cNvPr>
              <p:cNvSpPr/>
              <p:nvPr/>
            </p:nvSpPr>
            <p:spPr>
              <a:xfrm>
                <a:off x="2409557" y="839870"/>
                <a:ext cx="1239386" cy="302696"/>
              </a:xfrm>
              <a:prstGeom prst="rect">
                <a:avLst/>
              </a:prstGeom>
              <a:noFill/>
              <a:ln w="158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100"/>
              </a:p>
            </p:txBody>
          </p:sp>
          <p:sp>
            <p:nvSpPr>
              <p:cNvPr id="63" name="TextBox 62">
                <a:extLst>
                  <a:ext uri="{FF2B5EF4-FFF2-40B4-BE49-F238E27FC236}">
                    <a16:creationId xmlns:a16="http://schemas.microsoft.com/office/drawing/2014/main" id="{2A43AF06-9114-4FE6-97D3-449C91130E8B}"/>
                  </a:ext>
                </a:extLst>
              </p:cNvPr>
              <p:cNvSpPr txBox="1"/>
              <p:nvPr/>
            </p:nvSpPr>
            <p:spPr>
              <a:xfrm>
                <a:off x="2349045" y="862401"/>
                <a:ext cx="1456421" cy="27818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600" dirty="0"/>
                  <a:t>Notify end user</a:t>
                </a:r>
              </a:p>
            </p:txBody>
          </p:sp>
        </p:grpSp>
        <p:cxnSp>
          <p:nvCxnSpPr>
            <p:cNvPr id="49" name="Straight Arrow Connector 48">
              <a:extLst>
                <a:ext uri="{FF2B5EF4-FFF2-40B4-BE49-F238E27FC236}">
                  <a16:creationId xmlns:a16="http://schemas.microsoft.com/office/drawing/2014/main" id="{B44847EA-2A34-4974-990D-6EE590191A7C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6125434" y="2931511"/>
              <a:ext cx="6350" cy="20320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50" name="TextBox 49">
              <a:extLst>
                <a:ext uri="{FF2B5EF4-FFF2-40B4-BE49-F238E27FC236}">
                  <a16:creationId xmlns:a16="http://schemas.microsoft.com/office/drawing/2014/main" id="{DD09EF48-5CAA-4896-9946-946055AF86E8}"/>
                </a:ext>
              </a:extLst>
            </p:cNvPr>
            <p:cNvSpPr txBox="1"/>
            <p:nvPr/>
          </p:nvSpPr>
          <p:spPr>
            <a:xfrm>
              <a:off x="6952841" y="2997807"/>
              <a:ext cx="254001" cy="289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900" dirty="0"/>
                <a:t>N</a:t>
              </a:r>
            </a:p>
          </p:txBody>
        </p:sp>
        <p:cxnSp>
          <p:nvCxnSpPr>
            <p:cNvPr id="51" name="Straight Arrow Connector 50">
              <a:extLst>
                <a:ext uri="{FF2B5EF4-FFF2-40B4-BE49-F238E27FC236}">
                  <a16:creationId xmlns:a16="http://schemas.microsoft.com/office/drawing/2014/main" id="{413CF6B3-8784-43B2-BDCD-E4FB76A392D0}"/>
                </a:ext>
              </a:extLst>
            </p:cNvPr>
            <p:cNvCxnSpPr>
              <a:cxnSpLocks/>
            </p:cNvCxnSpPr>
            <p:nvPr/>
          </p:nvCxnSpPr>
          <p:spPr>
            <a:xfrm>
              <a:off x="6126727" y="3399938"/>
              <a:ext cx="0" cy="23495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52" name="TextBox 51">
              <a:extLst>
                <a:ext uri="{FF2B5EF4-FFF2-40B4-BE49-F238E27FC236}">
                  <a16:creationId xmlns:a16="http://schemas.microsoft.com/office/drawing/2014/main" id="{D9383B3F-030C-437C-8E2F-82CFE0EC721D}"/>
                </a:ext>
              </a:extLst>
            </p:cNvPr>
            <p:cNvSpPr txBox="1"/>
            <p:nvPr/>
          </p:nvSpPr>
          <p:spPr>
            <a:xfrm>
              <a:off x="6138343" y="2881469"/>
              <a:ext cx="315958" cy="289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900" dirty="0"/>
                <a:t>Y</a:t>
              </a:r>
            </a:p>
          </p:txBody>
        </p:sp>
        <p:cxnSp>
          <p:nvCxnSpPr>
            <p:cNvPr id="53" name="Straight Arrow Connector 52">
              <a:extLst>
                <a:ext uri="{FF2B5EF4-FFF2-40B4-BE49-F238E27FC236}">
                  <a16:creationId xmlns:a16="http://schemas.microsoft.com/office/drawing/2014/main" id="{BD9454A1-7F92-4BAE-BEAF-F5FFC7C2FAE7}"/>
                </a:ext>
              </a:extLst>
            </p:cNvPr>
            <p:cNvCxnSpPr>
              <a:cxnSpLocks/>
            </p:cNvCxnSpPr>
            <p:nvPr/>
          </p:nvCxnSpPr>
          <p:spPr>
            <a:xfrm>
              <a:off x="3072235" y="3697155"/>
              <a:ext cx="0" cy="451927"/>
            </a:xfrm>
            <a:prstGeom prst="straightConnector1">
              <a:avLst/>
            </a:prstGeom>
            <a:ln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4" name="Straight Arrow Connector 53">
              <a:extLst>
                <a:ext uri="{FF2B5EF4-FFF2-40B4-BE49-F238E27FC236}">
                  <a16:creationId xmlns:a16="http://schemas.microsoft.com/office/drawing/2014/main" id="{68BB637A-1C51-49C1-A551-595775D12EEB}"/>
                </a:ext>
              </a:extLst>
            </p:cNvPr>
            <p:cNvCxnSpPr>
              <a:cxnSpLocks/>
            </p:cNvCxnSpPr>
            <p:nvPr/>
          </p:nvCxnSpPr>
          <p:spPr>
            <a:xfrm>
              <a:off x="3072848" y="4141578"/>
              <a:ext cx="1752600" cy="0"/>
            </a:xfrm>
            <a:prstGeom prst="straightConnector1">
              <a:avLst/>
            </a:prstGeom>
            <a:ln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5" name="Straight Arrow Connector 54">
              <a:extLst>
                <a:ext uri="{FF2B5EF4-FFF2-40B4-BE49-F238E27FC236}">
                  <a16:creationId xmlns:a16="http://schemas.microsoft.com/office/drawing/2014/main" id="{86B4A21F-4006-48AC-B501-D86D94ED9A91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824977" y="830469"/>
              <a:ext cx="0" cy="3308350"/>
            </a:xfrm>
            <a:prstGeom prst="straightConnector1">
              <a:avLst/>
            </a:prstGeom>
            <a:ln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6" name="Straight Arrow Connector 55">
              <a:extLst>
                <a:ext uri="{FF2B5EF4-FFF2-40B4-BE49-F238E27FC236}">
                  <a16:creationId xmlns:a16="http://schemas.microsoft.com/office/drawing/2014/main" id="{7200B206-B5F8-4C85-9164-DB451724C6FF}"/>
                </a:ext>
              </a:extLst>
            </p:cNvPr>
            <p:cNvCxnSpPr>
              <a:cxnSpLocks/>
            </p:cNvCxnSpPr>
            <p:nvPr/>
          </p:nvCxnSpPr>
          <p:spPr>
            <a:xfrm>
              <a:off x="4812748" y="833228"/>
              <a:ext cx="1308100" cy="0"/>
            </a:xfrm>
            <a:prstGeom prst="straightConnector1">
              <a:avLst/>
            </a:prstGeom>
            <a:ln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7" name="Straight Arrow Connector 56">
              <a:extLst>
                <a:ext uri="{FF2B5EF4-FFF2-40B4-BE49-F238E27FC236}">
                  <a16:creationId xmlns:a16="http://schemas.microsoft.com/office/drawing/2014/main" id="{3012239B-4379-4B1C-960D-F3CF20D20376}"/>
                </a:ext>
              </a:extLst>
            </p:cNvPr>
            <p:cNvCxnSpPr>
              <a:cxnSpLocks/>
            </p:cNvCxnSpPr>
            <p:nvPr/>
          </p:nvCxnSpPr>
          <p:spPr>
            <a:xfrm>
              <a:off x="6930680" y="3259415"/>
              <a:ext cx="457671" cy="0"/>
            </a:xfrm>
            <a:prstGeom prst="straightConnector1">
              <a:avLst/>
            </a:prstGeom>
            <a:ln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8" name="Straight Arrow Connector 57">
              <a:extLst>
                <a:ext uri="{FF2B5EF4-FFF2-40B4-BE49-F238E27FC236}">
                  <a16:creationId xmlns:a16="http://schemas.microsoft.com/office/drawing/2014/main" id="{81D3FBFC-F210-4FFB-AF48-4B7FAB05E5B1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388351" y="424070"/>
              <a:ext cx="21076" cy="2835345"/>
            </a:xfrm>
            <a:prstGeom prst="straightConnector1">
              <a:avLst/>
            </a:prstGeom>
            <a:ln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9" name="Straight Arrow Connector 58">
              <a:extLst>
                <a:ext uri="{FF2B5EF4-FFF2-40B4-BE49-F238E27FC236}">
                  <a16:creationId xmlns:a16="http://schemas.microsoft.com/office/drawing/2014/main" id="{984667E4-490A-414E-91CD-8E9A97E0204D}"/>
                </a:ext>
              </a:extLst>
            </p:cNvPr>
            <p:cNvCxnSpPr>
              <a:cxnSpLocks/>
            </p:cNvCxnSpPr>
            <p:nvPr/>
          </p:nvCxnSpPr>
          <p:spPr>
            <a:xfrm>
              <a:off x="4312685" y="423653"/>
              <a:ext cx="3094038" cy="0"/>
            </a:xfrm>
            <a:prstGeom prst="straightConnector1">
              <a:avLst/>
            </a:prstGeom>
            <a:ln>
              <a:headEnd type="triangle" w="sm" len="sm"/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0" name="Straight Arrow Connector 59">
              <a:extLst>
                <a:ext uri="{FF2B5EF4-FFF2-40B4-BE49-F238E27FC236}">
                  <a16:creationId xmlns:a16="http://schemas.microsoft.com/office/drawing/2014/main" id="{BDF5E7F9-9CF2-4B5A-89A5-0B09E52B820F}"/>
                </a:ext>
              </a:extLst>
            </p:cNvPr>
            <p:cNvCxnSpPr>
              <a:cxnSpLocks/>
            </p:cNvCxnSpPr>
            <p:nvPr/>
          </p:nvCxnSpPr>
          <p:spPr>
            <a:xfrm>
              <a:off x="1542221" y="4247595"/>
              <a:ext cx="4584506" cy="25421"/>
            </a:xfrm>
            <a:prstGeom prst="straightConnector1">
              <a:avLst/>
            </a:prstGeom>
            <a:ln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1" name="Straight Arrow Connector 60">
              <a:extLst>
                <a:ext uri="{FF2B5EF4-FFF2-40B4-BE49-F238E27FC236}">
                  <a16:creationId xmlns:a16="http://schemas.microsoft.com/office/drawing/2014/main" id="{E2AC05E1-B8DF-49FF-A7F4-00CE80FB98B1}"/>
                </a:ext>
              </a:extLst>
            </p:cNvPr>
            <p:cNvCxnSpPr>
              <a:cxnSpLocks/>
              <a:stCxn id="63" idx="2"/>
              <a:endCxn id="68" idx="0"/>
            </p:cNvCxnSpPr>
            <p:nvPr/>
          </p:nvCxnSpPr>
          <p:spPr>
            <a:xfrm>
              <a:off x="6117202" y="3860392"/>
              <a:ext cx="1580" cy="597498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aphicFrame>
        <p:nvGraphicFramePr>
          <p:cNvPr id="87" name="Object 86">
            <a:extLst>
              <a:ext uri="{FF2B5EF4-FFF2-40B4-BE49-F238E27FC236}">
                <a16:creationId xmlns:a16="http://schemas.microsoft.com/office/drawing/2014/main" id="{FEC74BC6-F514-4EA8-9B56-245AAB19356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15898488"/>
              </p:ext>
            </p:extLst>
          </p:nvPr>
        </p:nvGraphicFramePr>
        <p:xfrm>
          <a:off x="353923" y="3992445"/>
          <a:ext cx="1995488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58" name="Packager Shell Object" showAsIcon="1" r:id="rId3" imgW="1995480" imgH="456480" progId="Package">
                  <p:embed/>
                </p:oleObj>
              </mc:Choice>
              <mc:Fallback>
                <p:oleObj name="Packager Shell Object" showAsIcon="1" r:id="rId3" imgW="1995480" imgH="456480" progId="Package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53923" y="3992445"/>
                        <a:ext cx="1995488" cy="457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8" name="Object 87">
            <a:extLst>
              <a:ext uri="{FF2B5EF4-FFF2-40B4-BE49-F238E27FC236}">
                <a16:creationId xmlns:a16="http://schemas.microsoft.com/office/drawing/2014/main" id="{C4FCE926-9C4D-4E76-BA57-6DEBDE387F8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24023655"/>
              </p:ext>
            </p:extLst>
          </p:nvPr>
        </p:nvGraphicFramePr>
        <p:xfrm>
          <a:off x="2569990" y="3406086"/>
          <a:ext cx="936625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59" name="Packager Shell Object" showAsIcon="1" r:id="rId5" imgW="937080" imgH="456480" progId="Package">
                  <p:embed/>
                </p:oleObj>
              </mc:Choice>
              <mc:Fallback>
                <p:oleObj name="Packager Shell Object" showAsIcon="1" r:id="rId5" imgW="937080" imgH="456480" progId="Package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2569990" y="3406086"/>
                        <a:ext cx="936625" cy="457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9" name="Object 88">
            <a:extLst>
              <a:ext uri="{FF2B5EF4-FFF2-40B4-BE49-F238E27FC236}">
                <a16:creationId xmlns:a16="http://schemas.microsoft.com/office/drawing/2014/main" id="{1A86E339-CB7C-4E83-9E6C-9F72CFA8ECF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70283268"/>
              </p:ext>
            </p:extLst>
          </p:nvPr>
        </p:nvGraphicFramePr>
        <p:xfrm>
          <a:off x="2132550" y="3971303"/>
          <a:ext cx="1763712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60" name="Packager Shell Object" showAsIcon="1" r:id="rId7" imgW="1764000" imgH="456480" progId="Package">
                  <p:embed/>
                </p:oleObj>
              </mc:Choice>
              <mc:Fallback>
                <p:oleObj name="Packager Shell Object" showAsIcon="1" r:id="rId7" imgW="1764000" imgH="456480" progId="Package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2132550" y="3971303"/>
                        <a:ext cx="1763712" cy="457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0" name="Object 89">
            <a:extLst>
              <a:ext uri="{FF2B5EF4-FFF2-40B4-BE49-F238E27FC236}">
                <a16:creationId xmlns:a16="http://schemas.microsoft.com/office/drawing/2014/main" id="{88761076-5279-43B0-980E-6F15762AE03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16287225"/>
              </p:ext>
            </p:extLst>
          </p:nvPr>
        </p:nvGraphicFramePr>
        <p:xfrm>
          <a:off x="737633" y="3464160"/>
          <a:ext cx="815975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61" name="Packager Shell Object" showAsIcon="1" r:id="rId9" imgW="815760" imgH="456480" progId="Package">
                  <p:embed/>
                </p:oleObj>
              </mc:Choice>
              <mc:Fallback>
                <p:oleObj name="Packager Shell Object" showAsIcon="1" r:id="rId9" imgW="815760" imgH="456480" progId="Package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737633" y="3464160"/>
                        <a:ext cx="815975" cy="457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91" name="Rectangle 90">
            <a:extLst>
              <a:ext uri="{FF2B5EF4-FFF2-40B4-BE49-F238E27FC236}">
                <a16:creationId xmlns:a16="http://schemas.microsoft.com/office/drawing/2014/main" id="{DA741A25-5B18-472F-BEC3-33CEAAE3CAA0}"/>
              </a:ext>
            </a:extLst>
          </p:cNvPr>
          <p:cNvSpPr/>
          <p:nvPr/>
        </p:nvSpPr>
        <p:spPr>
          <a:xfrm>
            <a:off x="441171" y="3367061"/>
            <a:ext cx="3487469" cy="1092947"/>
          </a:xfrm>
          <a:prstGeom prst="rect">
            <a:avLst/>
          </a:prstGeom>
          <a:noFill/>
          <a:ln>
            <a:solidFill>
              <a:srgbClr val="AAAAAA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50818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76BB95-082F-4D62-97B1-13E1FB2B06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Initialization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FC98FA-7A49-4976-9A08-AECB3C8AC2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spcBef>
                <a:spcPts val="0"/>
              </a:spcBef>
              <a:buNone/>
            </a:pPr>
            <a:r>
              <a:rPr lang="en-US" sz="900" dirty="0"/>
              <a:t>w C0 00 00 # Page switching (1st 00) to page 0 (2nd 00)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900" dirty="0"/>
              <a:t>w C0 7F 00 # Change to book 00. It's required to be in page 0 before changing a book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900" dirty="0"/>
              <a:t>w C0 00 00 # Go to the page 0 in book 00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900" dirty="0"/>
              <a:t>w c0 01 01 #Clear reg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900" dirty="0"/>
              <a:t>d 100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900" dirty="0"/>
              <a:t>## Set Channels to SLEEP state ##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900" dirty="0"/>
              <a:t>w C0 03 22 # Set Channel 1#2 to SLEEP state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900" dirty="0"/>
              <a:t>w C0 04 22 # Set Channel 3#4 to SLEEP state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900" dirty="0"/>
              <a:t>w C0 9F 10 # Configure GPIO_1 to become SDIN2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900" dirty="0"/>
              <a:t>w C0 05 00 # Current Sense disabled on all channels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900" dirty="0"/>
              <a:t>w C0 61 02 # Enable Random Spread Spectrum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900" dirty="0"/>
              <a:t>w C0 1D 00 # Sample rate: Auto detect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900" dirty="0"/>
              <a:t>w C0 AA 04 # Disable Dynamic Range Boost (</a:t>
            </a:r>
            <a:r>
              <a:rPr lang="en-US" sz="900" dirty="0" err="1"/>
              <a:t>DRBoost</a:t>
            </a:r>
            <a:r>
              <a:rPr lang="en-US" sz="900" dirty="0"/>
              <a:t>)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900" dirty="0"/>
              <a:t>w C0 4E 80 # Enable Analog gain ramp </a:t>
            </a:r>
            <a:r>
              <a:rPr lang="en-US" sz="900" dirty="0" err="1"/>
              <a:t>up#down</a:t>
            </a:r>
            <a:r>
              <a:rPr lang="en-US" sz="900" dirty="0"/>
              <a:t>, set 60us#step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900" dirty="0"/>
              <a:t>w C0 93 4F # Enable Clip detect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900" dirty="0"/>
              <a:t>w C0 54 00 # Disable CBC Warn and CBC Fault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900" dirty="0"/>
              <a:t>w C0 52 01 # Set </a:t>
            </a:r>
            <a:r>
              <a:rPr lang="en-US" sz="900" dirty="0" err="1"/>
              <a:t>Fsw</a:t>
            </a:r>
            <a:r>
              <a:rPr lang="en-US" sz="900" dirty="0"/>
              <a:t> to 480 </a:t>
            </a:r>
            <a:r>
              <a:rPr lang="en-US" sz="900" dirty="0" err="1"/>
              <a:t>KHz</a:t>
            </a:r>
            <a:endParaRPr lang="en-US" sz="900" dirty="0"/>
          </a:p>
          <a:p>
            <a:pPr marL="0" indent="0">
              <a:spcBef>
                <a:spcPts val="0"/>
              </a:spcBef>
              <a:buNone/>
            </a:pPr>
            <a:r>
              <a:rPr lang="en-US" sz="900" dirty="0"/>
              <a:t>w C0 02 01 # Set 1SPW Modulation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900" dirty="0"/>
              <a:t>################## Set bandwidth depending on </a:t>
            </a:r>
            <a:r>
              <a:rPr lang="en-US" sz="900" dirty="0" err="1"/>
              <a:t>Fsw</a:t>
            </a:r>
            <a:endParaRPr lang="en-US" sz="900" dirty="0"/>
          </a:p>
          <a:p>
            <a:pPr marL="0" indent="0">
              <a:spcBef>
                <a:spcPts val="0"/>
              </a:spcBef>
              <a:buNone/>
            </a:pPr>
            <a:r>
              <a:rPr lang="en-US" sz="900" dirty="0"/>
              <a:t>w C0 6D 19 # Use for 480 kHz </a:t>
            </a:r>
            <a:r>
              <a:rPr lang="en-US" sz="900" dirty="0" err="1"/>
              <a:t>Fsw</a:t>
            </a:r>
            <a:r>
              <a:rPr lang="en-US" sz="900" dirty="0"/>
              <a:t>, Bandwidth setting to 150K.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900" dirty="0"/>
              <a:t>##################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900" dirty="0"/>
              <a:t>## Set Channels to Hi-Z state ##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900" dirty="0"/>
              <a:t>w C0 03 33 # Set Channel 1#2 to Hi-Z state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900" dirty="0"/>
              <a:t>w C0 04 33 # Set Channel 3#4 to Hi-Z state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CCD248B-E29F-488F-9EA2-7D1BDCF9882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B97888F-6AF7-4263-B69D-592D8C33BAC7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56010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CCA6F4-B0FC-424F-84DC-8D7855E61D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DC diagnostic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EE1DD9-E9A8-4BE5-988C-21B6847BC1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1600" dirty="0"/>
              <a:t>## Run channels DC </a:t>
            </a:r>
            <a:r>
              <a:rPr lang="en-US" sz="1600" dirty="0" err="1"/>
              <a:t>diag</a:t>
            </a:r>
            <a:r>
              <a:rPr lang="en-US" sz="1600" dirty="0"/>
              <a:t> ##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600" dirty="0"/>
              <a:t>w C0 03 11 # Channel 1#2 run DC </a:t>
            </a:r>
            <a:r>
              <a:rPr lang="en-US" sz="1600" dirty="0" err="1"/>
              <a:t>diag</a:t>
            </a:r>
            <a:endParaRPr lang="en-US" sz="1600" dirty="0"/>
          </a:p>
          <a:p>
            <a:pPr marL="0" indent="0">
              <a:spcBef>
                <a:spcPts val="0"/>
              </a:spcBef>
              <a:buNone/>
            </a:pPr>
            <a:r>
              <a:rPr lang="en-US" sz="1600" dirty="0"/>
              <a:t>w C0 04 11 # Channel 3#4 run DC </a:t>
            </a:r>
            <a:r>
              <a:rPr lang="en-US" sz="1600" dirty="0" err="1"/>
              <a:t>diag</a:t>
            </a:r>
            <a:endParaRPr lang="en-US" sz="1600" dirty="0"/>
          </a:p>
          <a:p>
            <a:pPr marL="0" indent="0">
              <a:spcBef>
                <a:spcPts val="0"/>
              </a:spcBef>
              <a:buNone/>
            </a:pPr>
            <a:r>
              <a:rPr lang="en-US" sz="1600" dirty="0"/>
              <a:t>d 300 #delay 300ms and read 0x72 and 0x73 register to confirm DC </a:t>
            </a:r>
            <a:r>
              <a:rPr lang="en-US" sz="1600" dirty="0" err="1"/>
              <a:t>diag</a:t>
            </a:r>
            <a:r>
              <a:rPr lang="en-US" sz="1600" dirty="0"/>
              <a:t> finish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600" dirty="0"/>
              <a:t>r C0 72 01 # read channel 1#2 state till channels are Sleep mode.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600" dirty="0"/>
              <a:t>r C0 73 01 #  read channel 1#2 state till channels are Sleep mode.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600" dirty="0"/>
              <a:t>r C0 </a:t>
            </a:r>
            <a:r>
              <a:rPr lang="en-US" sz="1600" dirty="0" err="1"/>
              <a:t>C0</a:t>
            </a:r>
            <a:r>
              <a:rPr lang="en-US" sz="1600" dirty="0"/>
              <a:t> 01 #  read channel 1#2 DC </a:t>
            </a:r>
            <a:r>
              <a:rPr lang="en-US" sz="1600" dirty="0" err="1"/>
              <a:t>diag</a:t>
            </a:r>
            <a:r>
              <a:rPr lang="en-US" sz="1600" dirty="0"/>
              <a:t> result.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600" dirty="0"/>
              <a:t>r C0 C1 01 #  read channel 3#4 DC </a:t>
            </a:r>
            <a:r>
              <a:rPr lang="en-US" sz="1600" dirty="0" err="1"/>
              <a:t>diag</a:t>
            </a:r>
            <a:r>
              <a:rPr lang="en-US" sz="1600" dirty="0"/>
              <a:t> result. </a:t>
            </a:r>
          </a:p>
          <a:p>
            <a:pPr marL="0" indent="0">
              <a:spcBef>
                <a:spcPts val="0"/>
              </a:spcBef>
              <a:buNone/>
            </a:pPr>
            <a:endParaRPr lang="en-US" sz="1600" dirty="0"/>
          </a:p>
          <a:p>
            <a:pPr marL="0" indent="0">
              <a:spcBef>
                <a:spcPts val="0"/>
              </a:spcBef>
              <a:buNone/>
            </a:pPr>
            <a:r>
              <a:rPr lang="en-US" sz="1600" dirty="0"/>
              <a:t>## Set Channels to Hi-Z state ##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600" dirty="0"/>
              <a:t>w C0 03 33 # Set Channel 1#2 to Hi-Z state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600" dirty="0"/>
              <a:t>w C0 04 33 # Set Channel 3#4 to Hi-Z state</a:t>
            </a:r>
          </a:p>
          <a:p>
            <a:pPr marL="0" indent="0">
              <a:spcBef>
                <a:spcPts val="0"/>
              </a:spcBef>
              <a:buNone/>
            </a:pPr>
            <a:endParaRPr lang="en-US" sz="1600" dirty="0"/>
          </a:p>
          <a:p>
            <a:endParaRPr lang="en-US" sz="16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4582A4B-396E-40AB-A6C7-BF5481D724C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B97888F-6AF7-4263-B69D-592D8C33BAC7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83300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E559D2-88FC-4A12-B633-C4C37E5F9B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/>
              <a:t>Initiation of pilot tone and RTLDG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E72B12-3A85-4CB7-97E5-B0349AAC1D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spcBef>
                <a:spcPts val="0"/>
              </a:spcBef>
              <a:buNone/>
            </a:pPr>
            <a:r>
              <a:rPr lang="en-US" sz="600" dirty="0"/>
              <a:t>w C0 00 00 # Page switching (1st 00) to page 0 (2nd 00)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600" dirty="0"/>
              <a:t>w C0 7F 00 # Change to book 0. It's required to be in page 0 before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600" dirty="0"/>
              <a:t>### Enable Current Sense ###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600" dirty="0"/>
              <a:t>w C0 D0 00 # RTLDG off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600" dirty="0"/>
              <a:t>w C0 05 0F # Enable Current Sense on all 4 channels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600" dirty="0"/>
              <a:t>w C0 5B 08 # Optimize for 4 x BTL configuration, leave RTLDG report disabled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600" dirty="0"/>
              <a:t>w C0 5C 40 # Optimize for 4 x BTL configuration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600" dirty="0"/>
              <a:t>w c0 39 01 # Turn off DC blocking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600" dirty="0"/>
              <a:t>w C0 03 44 # # Set Channel 1#2 to play state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600" dirty="0"/>
              <a:t>w C0 04 44 # # Set Channel 3#4 to play state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600" dirty="0"/>
              <a:t>### Enable pilot tone ###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600" dirty="0"/>
              <a:t>w C0 00 00 # Page switching (1st 00) to page 0 (2nd 00)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600" dirty="0"/>
              <a:t>w C0 7F 8C # Change to book 8C. It's required to be in page 0 before changing a book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600" dirty="0"/>
              <a:t>w C0 00 03 # Go to the page 03 in book 8C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600" dirty="0"/>
              <a:t>w C0 48 00 00 00 00 # 32-bit value: 0x0 = Enable; 0x1 = Disable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600" dirty="0"/>
              <a:t>w C0 00 00 # Page switching (1st 00) to page 0 (2nd 00)								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600" dirty="0"/>
              <a:t>w C0 7F 78 # Change to book 78. It's required to be in page 0 before changing a book							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600" dirty="0"/>
              <a:t>w C0 00 19 # Go to the page 19 in book 78								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600" dirty="0"/>
              <a:t>w C0 3C 10 00 00 00 # Write to offset 3C, 32-bit wide, to set Re </a:t>
            </a:r>
            <a:r>
              <a:rPr lang="en-US" sz="600" dirty="0" err="1"/>
              <a:t>init</a:t>
            </a:r>
            <a:r>
              <a:rPr lang="en-US" sz="600" dirty="0"/>
              <a:t> value						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600" dirty="0"/>
              <a:t>w C0 48 10 00 00 00 # Write to offset 48, 32-bit wide, to set Re </a:t>
            </a:r>
            <a:r>
              <a:rPr lang="en-US" sz="600" dirty="0" err="1"/>
              <a:t>init</a:t>
            </a:r>
            <a:r>
              <a:rPr lang="en-US" sz="600" dirty="0"/>
              <a:t> value</a:t>
            </a:r>
            <a:endParaRPr lang="en-US" sz="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sz="600" dirty="0"/>
              <a:t>### Set Thresholds for OL and SL  ###		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600" dirty="0"/>
              <a:t>w C0 00 00 # Return to page 0 of book 78								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600" dirty="0"/>
              <a:t>w C0 7F 8C # Change to book 8C. It's required to be in page 0 before changing a book							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600" dirty="0"/>
              <a:t>w C0 00 02 # Go to the page 02 in book 8C								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600" dirty="0"/>
              <a:t>w C0 88 1D 00 00 00 # Write to offset 88, 32-bit wide, set Open load threshold e.g. ~40ohm							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600" dirty="0"/>
              <a:t>w C0 8C 00 C5 00 00 # Write to offset 8C, 32-bit wide, set Short load threshold e.g. ~1ohm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600" dirty="0"/>
              <a:t>### Set Thresholds for S2P and S2G  ###							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600" dirty="0"/>
              <a:t>w C0 00 04 # Go to the page 04 in book 8C								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600" dirty="0"/>
              <a:t>w C0 58 00 00 00 01 # Enable S2P#S2G detection	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600" dirty="0"/>
              <a:t>w C0 64 04 2E D9 84 # Set S2P current threshold to ~1A (configurable)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600" dirty="0"/>
              <a:t>w C0 00 05 # Go to the page 05 in book 8C								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600" dirty="0"/>
              <a:t>w C0 90 06 2E D9 84 # Set S2G current threshold to ~1.5A (configurable)							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600" dirty="0"/>
              <a:t>### Enable RTLDG  ###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600" dirty="0"/>
              <a:t>w C0 00 00 # Return to page 0 of book 8C								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600" dirty="0"/>
              <a:t>w C0 7F 00 # Return to book 0, page 0	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600" dirty="0"/>
              <a:t>w C0 5B 0A # Enable RTLDG Report, 4 x BTL configuration					</a:t>
            </a:r>
          </a:p>
          <a:p>
            <a:pPr marL="0" indent="0">
              <a:spcBef>
                <a:spcPts val="0"/>
              </a:spcBef>
              <a:buNone/>
            </a:pPr>
            <a:endParaRPr lang="en-US" sz="600" dirty="0"/>
          </a:p>
          <a:p>
            <a:pPr marL="0" indent="0">
              <a:spcBef>
                <a:spcPts val="0"/>
              </a:spcBef>
              <a:buNone/>
            </a:pPr>
            <a:endParaRPr lang="en-US" sz="6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E29F515-EA03-42BD-AFBF-004EE9949C9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B97888F-6AF7-4263-B69D-592D8C33BAC7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11653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C38146-8EB8-43EE-A28E-49724DA024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Disable RTLDG and clear fault – Slide #1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539AA0-C319-47F0-A0D5-57F89A5018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3379" y="840333"/>
            <a:ext cx="2988941" cy="3404008"/>
          </a:xfrm>
        </p:spPr>
        <p:txBody>
          <a:bodyPr/>
          <a:lstStyle/>
          <a:p>
            <a:pPr marL="0" indent="0">
              <a:spcBef>
                <a:spcPts val="0"/>
              </a:spcBef>
              <a:buNone/>
            </a:pPr>
            <a:r>
              <a:rPr lang="en-US" sz="600" dirty="0"/>
              <a:t>w C0 00 00 # Page switching (1st 00) to page 0 (2nd 00)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600" dirty="0"/>
              <a:t>w C0 7F 00 # Change to book 0. It's required to be in page 0 before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600" dirty="0"/>
              <a:t>w C0 5B 08 # Disable RTLDG report (4 x BTL configuration)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600" dirty="0"/>
              <a:t>w C0 01 08 # Clear Fault</a:t>
            </a:r>
          </a:p>
          <a:p>
            <a:pPr marL="0" indent="0">
              <a:spcBef>
                <a:spcPts val="0"/>
              </a:spcBef>
              <a:buNone/>
            </a:pPr>
            <a:endParaRPr lang="en-US" sz="600" dirty="0"/>
          </a:p>
          <a:p>
            <a:pPr marL="0" indent="0">
              <a:spcBef>
                <a:spcPts val="0"/>
              </a:spcBef>
              <a:buNone/>
            </a:pPr>
            <a:r>
              <a:rPr lang="en-US" sz="600" dirty="0"/>
              <a:t>d 100  #delay 100ms</a:t>
            </a:r>
          </a:p>
          <a:p>
            <a:pPr marL="0" indent="0">
              <a:spcBef>
                <a:spcPts val="0"/>
              </a:spcBef>
              <a:buNone/>
            </a:pPr>
            <a:endParaRPr lang="en-US" sz="600" dirty="0"/>
          </a:p>
          <a:p>
            <a:pPr marL="0" indent="0">
              <a:spcBef>
                <a:spcPts val="0"/>
              </a:spcBef>
              <a:buNone/>
            </a:pPr>
            <a:r>
              <a:rPr lang="en-US" sz="600" dirty="0"/>
              <a:t>w C0 00 00 # Page switching (1st 00) to page 0 (2nd 00)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600" dirty="0"/>
              <a:t>w C0 7F 00 # Change to book 0. It's required to be in page 0 before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600" dirty="0"/>
              <a:t>w C0 03 44 # Set channels 1#2 to PLAY state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600" dirty="0"/>
              <a:t>w C0 04 44 # Set channels 3#4 to PLAY state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600" dirty="0"/>
              <a:t>d 100  #delay 100ms</a:t>
            </a:r>
          </a:p>
          <a:p>
            <a:pPr marL="0" indent="0">
              <a:spcBef>
                <a:spcPts val="0"/>
              </a:spcBef>
              <a:buNone/>
            </a:pPr>
            <a:endParaRPr lang="en-US" sz="6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FC96C31-B0D7-4012-8D49-0BB8D7AA39B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B97888F-6AF7-4263-B69D-592D8C33BAC7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4943DF4E-199F-4E50-AC6F-72218CE620E1}"/>
              </a:ext>
            </a:extLst>
          </p:cNvPr>
          <p:cNvSpPr txBox="1">
            <a:spLocks/>
          </p:cNvSpPr>
          <p:nvPr/>
        </p:nvSpPr>
        <p:spPr bwMode="auto">
          <a:xfrm>
            <a:off x="3625850" y="840333"/>
            <a:ext cx="2619371" cy="385192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76179" tIns="38088" rIns="76179" bIns="38088" numCol="1" anchor="t" anchorCtr="0" compatLnSpc="1">
            <a:prstTxWarp prst="textNoShape">
              <a:avLst/>
            </a:prstTxWarp>
          </a:bodyPr>
          <a:lstStyle>
            <a:lvl1pPr marL="189124" indent="-189124" algn="l" rtl="0" eaLnBrk="1" fontAlgn="base" hangingPunct="1">
              <a:spcBef>
                <a:spcPts val="667"/>
              </a:spcBef>
              <a:spcAft>
                <a:spcPct val="0"/>
              </a:spcAft>
              <a:buChar char="•"/>
              <a:defRPr sz="17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78763" indent="-194416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>
                <a:solidFill>
                  <a:schemeClr val="tx1"/>
                </a:solidFill>
                <a:latin typeface="+mn-lt"/>
              </a:defRPr>
            </a:lvl2pPr>
            <a:lvl3pPr marL="711530" indent="-137548" algn="l" rtl="0" eaLnBrk="1" fontAlgn="base" hangingPunct="1">
              <a:spcBef>
                <a:spcPct val="15000"/>
              </a:spcBef>
              <a:spcAft>
                <a:spcPct val="0"/>
              </a:spcAft>
              <a:buChar char="•"/>
              <a:defRPr sz="1500">
                <a:solidFill>
                  <a:schemeClr val="tx1"/>
                </a:solidFill>
                <a:latin typeface="+mn-lt"/>
              </a:defRPr>
            </a:lvl3pPr>
            <a:lvl4pPr marL="1001168" indent="-194416" algn="l" rtl="0" eaLnBrk="1" fontAlgn="base" hangingPunct="1">
              <a:spcBef>
                <a:spcPct val="5000"/>
              </a:spcBef>
              <a:spcAft>
                <a:spcPct val="0"/>
              </a:spcAft>
              <a:buChar char="–"/>
              <a:defRPr sz="1500">
                <a:solidFill>
                  <a:schemeClr val="tx1"/>
                </a:solidFill>
                <a:latin typeface="+mn-lt"/>
              </a:defRPr>
            </a:lvl4pPr>
            <a:lvl5pPr marL="1240546" indent="-144163" algn="l" rtl="0" eaLnBrk="1" fontAlgn="base" hangingPunct="1">
              <a:spcBef>
                <a:spcPct val="0"/>
              </a:spcBef>
              <a:spcAft>
                <a:spcPct val="0"/>
              </a:spcAft>
              <a:buChar char="»"/>
              <a:defRPr sz="1500">
                <a:solidFill>
                  <a:schemeClr val="tx1"/>
                </a:solidFill>
                <a:latin typeface="+mn-lt"/>
              </a:defRPr>
            </a:lvl5pPr>
            <a:lvl6pPr marL="1621441" indent="-144163" algn="l" rtl="0" eaLnBrk="1" fontAlgn="base" hangingPunct="1">
              <a:spcBef>
                <a:spcPct val="0"/>
              </a:spcBef>
              <a:spcAft>
                <a:spcPct val="0"/>
              </a:spcAft>
              <a:buChar char="»"/>
              <a:defRPr sz="1300">
                <a:solidFill>
                  <a:schemeClr val="tx1"/>
                </a:solidFill>
                <a:latin typeface="+mn-lt"/>
              </a:defRPr>
            </a:lvl6pPr>
            <a:lvl7pPr marL="2002336" indent="-144163" algn="l" rtl="0" eaLnBrk="1" fontAlgn="base" hangingPunct="1">
              <a:spcBef>
                <a:spcPct val="0"/>
              </a:spcBef>
              <a:spcAft>
                <a:spcPct val="0"/>
              </a:spcAft>
              <a:buChar char="»"/>
              <a:defRPr sz="1300">
                <a:solidFill>
                  <a:schemeClr val="tx1"/>
                </a:solidFill>
                <a:latin typeface="+mn-lt"/>
              </a:defRPr>
            </a:lvl7pPr>
            <a:lvl8pPr marL="2383230" indent="-144163" algn="l" rtl="0" eaLnBrk="1" fontAlgn="base" hangingPunct="1">
              <a:spcBef>
                <a:spcPct val="0"/>
              </a:spcBef>
              <a:spcAft>
                <a:spcPct val="0"/>
              </a:spcAft>
              <a:buChar char="»"/>
              <a:defRPr sz="1300">
                <a:solidFill>
                  <a:schemeClr val="tx1"/>
                </a:solidFill>
                <a:latin typeface="+mn-lt"/>
              </a:defRPr>
            </a:lvl8pPr>
            <a:lvl9pPr marL="2764124" indent="-144163" algn="l" rtl="0" eaLnBrk="1" fontAlgn="base" hangingPunct="1">
              <a:spcBef>
                <a:spcPct val="0"/>
              </a:spcBef>
              <a:spcAft>
                <a:spcPct val="0"/>
              </a:spcAft>
              <a:buChar char="»"/>
              <a:defRPr sz="13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spcBef>
                <a:spcPts val="0"/>
              </a:spcBef>
              <a:buFontTx/>
              <a:buNone/>
            </a:pPr>
            <a:r>
              <a:rPr lang="pl-PL" sz="500" kern="0" dirty="0"/>
              <a:t>### Release DSP buffer ###</a:t>
            </a:r>
          </a:p>
          <a:p>
            <a:pPr marL="0" indent="0">
              <a:spcBef>
                <a:spcPts val="0"/>
              </a:spcBef>
              <a:buFontTx/>
              <a:buNone/>
            </a:pPr>
            <a:r>
              <a:rPr lang="pl-PL" sz="500" kern="0" dirty="0"/>
              <a:t>w c0 00 00</a:t>
            </a:r>
          </a:p>
          <a:p>
            <a:pPr marL="0" indent="0">
              <a:spcBef>
                <a:spcPts val="0"/>
              </a:spcBef>
              <a:buFontTx/>
              <a:buNone/>
            </a:pPr>
            <a:r>
              <a:rPr lang="pl-PL" sz="500" kern="0" dirty="0"/>
              <a:t>w C0 7F 78 # Change to book 78. It's required to be in page 0 before changing a book</a:t>
            </a:r>
          </a:p>
          <a:p>
            <a:pPr marL="0" indent="0">
              <a:spcBef>
                <a:spcPts val="0"/>
              </a:spcBef>
              <a:buFontTx/>
              <a:buNone/>
            </a:pPr>
            <a:r>
              <a:rPr lang="pl-PL" sz="500" kern="0" dirty="0"/>
              <a:t>w C0 00 19 # Go to the page 19 in book 78</a:t>
            </a:r>
          </a:p>
          <a:p>
            <a:pPr marL="0" indent="0">
              <a:spcBef>
                <a:spcPts val="0"/>
              </a:spcBef>
              <a:buFontTx/>
              <a:buNone/>
            </a:pPr>
            <a:r>
              <a:rPr lang="pl-PL" sz="500" kern="0" dirty="0"/>
              <a:t>w C0 3C 10 00 00 00 # Write to offset 3C, 32-bit wide, to set Re init value</a:t>
            </a:r>
          </a:p>
          <a:p>
            <a:pPr marL="0" indent="0">
              <a:spcBef>
                <a:spcPts val="0"/>
              </a:spcBef>
              <a:buFontTx/>
              <a:buNone/>
            </a:pPr>
            <a:r>
              <a:rPr lang="pl-PL" sz="500" kern="0" dirty="0"/>
              <a:t>w C0 48 10 00 00 00 # Write to offset 48, 32-bit wide, to set Re init value</a:t>
            </a:r>
          </a:p>
          <a:p>
            <a:pPr marL="0" indent="0">
              <a:spcBef>
                <a:spcPts val="0"/>
              </a:spcBef>
              <a:buFontTx/>
              <a:buNone/>
            </a:pPr>
            <a:r>
              <a:rPr lang="pl-PL" sz="500" kern="0" dirty="0"/>
              <a:t>w c0 00 00</a:t>
            </a:r>
          </a:p>
          <a:p>
            <a:pPr marL="0" indent="0">
              <a:spcBef>
                <a:spcPts val="0"/>
              </a:spcBef>
              <a:buFontTx/>
              <a:buNone/>
            </a:pPr>
            <a:r>
              <a:rPr lang="pl-PL" sz="500" kern="0" dirty="0"/>
              <a:t>w c0 7f 78</a:t>
            </a:r>
          </a:p>
          <a:p>
            <a:pPr marL="0" indent="0">
              <a:spcBef>
                <a:spcPts val="0"/>
              </a:spcBef>
              <a:buFontTx/>
              <a:buNone/>
            </a:pPr>
            <a:r>
              <a:rPr lang="pl-PL" sz="500" kern="0" dirty="0"/>
              <a:t>w c0 00 04</a:t>
            </a:r>
          </a:p>
          <a:p>
            <a:pPr marL="0" indent="0">
              <a:spcBef>
                <a:spcPts val="0"/>
              </a:spcBef>
              <a:buFontTx/>
              <a:buNone/>
            </a:pPr>
            <a:r>
              <a:rPr lang="pl-PL" sz="500" kern="0" dirty="0"/>
              <a:t>w c0 58 00 00 00 00</a:t>
            </a:r>
          </a:p>
          <a:p>
            <a:pPr marL="0" indent="0">
              <a:spcBef>
                <a:spcPts val="0"/>
              </a:spcBef>
              <a:buFontTx/>
              <a:buNone/>
            </a:pPr>
            <a:r>
              <a:rPr lang="pl-PL" sz="500" kern="0" dirty="0"/>
              <a:t>w c0 5c 00 00 00 00</a:t>
            </a:r>
          </a:p>
          <a:p>
            <a:pPr marL="0" indent="0">
              <a:spcBef>
                <a:spcPts val="0"/>
              </a:spcBef>
              <a:buFontTx/>
              <a:buNone/>
            </a:pPr>
            <a:r>
              <a:rPr lang="pl-PL" sz="500" kern="0" dirty="0"/>
              <a:t>w c0 60 00 00 00 00</a:t>
            </a:r>
          </a:p>
          <a:p>
            <a:pPr marL="0" indent="0">
              <a:spcBef>
                <a:spcPts val="0"/>
              </a:spcBef>
              <a:buFontTx/>
              <a:buNone/>
            </a:pPr>
            <a:r>
              <a:rPr lang="pl-PL" sz="500" kern="0" dirty="0"/>
              <a:t>w c0 64 00 00 00 00</a:t>
            </a:r>
          </a:p>
          <a:p>
            <a:pPr marL="0" indent="0">
              <a:spcBef>
                <a:spcPts val="0"/>
              </a:spcBef>
              <a:buFontTx/>
              <a:buNone/>
            </a:pPr>
            <a:r>
              <a:rPr lang="pl-PL" sz="500" kern="0" dirty="0"/>
              <a:t>w c0 00 08</a:t>
            </a:r>
          </a:p>
          <a:p>
            <a:pPr marL="0" indent="0">
              <a:spcBef>
                <a:spcPts val="0"/>
              </a:spcBef>
              <a:buFontTx/>
              <a:buNone/>
            </a:pPr>
            <a:r>
              <a:rPr lang="pl-PL" sz="500" kern="0" dirty="0"/>
              <a:t>w c0 20 00 00 00 00</a:t>
            </a:r>
          </a:p>
          <a:p>
            <a:pPr marL="0" indent="0">
              <a:spcBef>
                <a:spcPts val="0"/>
              </a:spcBef>
              <a:buFontTx/>
              <a:buNone/>
            </a:pPr>
            <a:r>
              <a:rPr lang="pl-PL" sz="500" kern="0" dirty="0"/>
              <a:t>w c0 24 00 00 00 00</a:t>
            </a:r>
          </a:p>
          <a:p>
            <a:pPr marL="0" indent="0">
              <a:spcBef>
                <a:spcPts val="0"/>
              </a:spcBef>
              <a:buFontTx/>
              <a:buNone/>
            </a:pPr>
            <a:r>
              <a:rPr lang="pl-PL" sz="500" kern="0" dirty="0"/>
              <a:t>w c0 28 00 00 00 00</a:t>
            </a:r>
          </a:p>
          <a:p>
            <a:pPr marL="0" indent="0">
              <a:spcBef>
                <a:spcPts val="0"/>
              </a:spcBef>
              <a:buFontTx/>
              <a:buNone/>
            </a:pPr>
            <a:r>
              <a:rPr lang="pl-PL" sz="500" kern="0" dirty="0"/>
              <a:t>w c0 2c 00 00 00 00</a:t>
            </a:r>
          </a:p>
          <a:p>
            <a:pPr marL="0" indent="0">
              <a:spcBef>
                <a:spcPts val="0"/>
              </a:spcBef>
              <a:buFontTx/>
              <a:buNone/>
            </a:pPr>
            <a:r>
              <a:rPr lang="pl-PL" sz="500" kern="0" dirty="0"/>
              <a:t>w c0 30 00 00 00 00</a:t>
            </a:r>
          </a:p>
          <a:p>
            <a:pPr marL="0" indent="0">
              <a:spcBef>
                <a:spcPts val="0"/>
              </a:spcBef>
              <a:buFontTx/>
              <a:buNone/>
            </a:pPr>
            <a:r>
              <a:rPr lang="pl-PL" sz="500" kern="0" dirty="0"/>
              <a:t>w c0 34 00 00 00 00</a:t>
            </a:r>
          </a:p>
          <a:p>
            <a:pPr marL="0" indent="0">
              <a:spcBef>
                <a:spcPts val="0"/>
              </a:spcBef>
              <a:buFontTx/>
              <a:buNone/>
            </a:pPr>
            <a:r>
              <a:rPr lang="pl-PL" sz="500" kern="0" dirty="0"/>
              <a:t>w c0 38 00 00 00 00</a:t>
            </a:r>
          </a:p>
          <a:p>
            <a:pPr marL="0" indent="0">
              <a:spcBef>
                <a:spcPts val="0"/>
              </a:spcBef>
              <a:buFontTx/>
              <a:buNone/>
            </a:pPr>
            <a:r>
              <a:rPr lang="pl-PL" sz="500" kern="0" dirty="0"/>
              <a:t>w c0 3c 00 00 00 00</a:t>
            </a:r>
          </a:p>
          <a:p>
            <a:pPr marL="0" indent="0">
              <a:spcBef>
                <a:spcPts val="0"/>
              </a:spcBef>
              <a:buFontTx/>
              <a:buNone/>
            </a:pPr>
            <a:r>
              <a:rPr lang="pl-PL" sz="500" kern="0" dirty="0"/>
              <a:t>w c0 40 00 00 00 00</a:t>
            </a:r>
          </a:p>
          <a:p>
            <a:pPr marL="0" indent="0">
              <a:spcBef>
                <a:spcPts val="0"/>
              </a:spcBef>
              <a:buFontTx/>
              <a:buNone/>
            </a:pPr>
            <a:r>
              <a:rPr lang="pl-PL" sz="500" kern="0" dirty="0"/>
              <a:t>w c0 44 00 00 00 00</a:t>
            </a:r>
          </a:p>
          <a:p>
            <a:pPr marL="0" indent="0">
              <a:spcBef>
                <a:spcPts val="0"/>
              </a:spcBef>
              <a:buFontTx/>
              <a:buNone/>
            </a:pPr>
            <a:r>
              <a:rPr lang="pl-PL" sz="500" kern="0" dirty="0"/>
              <a:t>w c0 48 00 00 00 00</a:t>
            </a:r>
          </a:p>
          <a:p>
            <a:pPr marL="0" indent="0">
              <a:spcBef>
                <a:spcPts val="0"/>
              </a:spcBef>
              <a:buFontTx/>
              <a:buNone/>
            </a:pPr>
            <a:r>
              <a:rPr lang="pl-PL" sz="500" kern="0" dirty="0"/>
              <a:t>w c0 4c 00 00 00 00</a:t>
            </a:r>
          </a:p>
          <a:p>
            <a:pPr marL="0" indent="0">
              <a:spcBef>
                <a:spcPts val="0"/>
              </a:spcBef>
              <a:buFontTx/>
              <a:buNone/>
            </a:pPr>
            <a:r>
              <a:rPr lang="pl-PL" sz="500" kern="0" dirty="0"/>
              <a:t>w c0 50 00 00 00 00</a:t>
            </a:r>
          </a:p>
          <a:p>
            <a:pPr marL="0" indent="0">
              <a:spcBef>
                <a:spcPts val="0"/>
              </a:spcBef>
              <a:buFontTx/>
              <a:buNone/>
            </a:pPr>
            <a:r>
              <a:rPr lang="pl-PL" sz="500" kern="0" dirty="0"/>
              <a:t>w c0 54 00 00 00 00</a:t>
            </a:r>
          </a:p>
          <a:p>
            <a:pPr marL="0" indent="0">
              <a:spcBef>
                <a:spcPts val="0"/>
              </a:spcBef>
              <a:buFontTx/>
              <a:buNone/>
            </a:pPr>
            <a:r>
              <a:rPr lang="pl-PL" sz="500" kern="0" dirty="0"/>
              <a:t>w c0 58 00 00 00 00</a:t>
            </a:r>
          </a:p>
          <a:p>
            <a:pPr marL="0" indent="0">
              <a:spcBef>
                <a:spcPts val="0"/>
              </a:spcBef>
              <a:buFontTx/>
              <a:buNone/>
            </a:pPr>
            <a:r>
              <a:rPr lang="pl-PL" sz="500" kern="0" dirty="0"/>
              <a:t>w c0 5c 00 00 00 00</a:t>
            </a:r>
          </a:p>
          <a:p>
            <a:pPr marL="0" indent="0">
              <a:spcBef>
                <a:spcPts val="0"/>
              </a:spcBef>
              <a:buFontTx/>
              <a:buNone/>
            </a:pPr>
            <a:r>
              <a:rPr lang="pl-PL" sz="500" kern="0" dirty="0"/>
              <a:t>w c0 60 00 00 00 00</a:t>
            </a:r>
          </a:p>
          <a:p>
            <a:pPr marL="0" indent="0">
              <a:spcBef>
                <a:spcPts val="0"/>
              </a:spcBef>
              <a:buFontTx/>
              <a:buNone/>
            </a:pPr>
            <a:r>
              <a:rPr lang="pl-PL" sz="500" kern="0" dirty="0"/>
              <a:t>w c0 64 00 00 00 00</a:t>
            </a:r>
          </a:p>
          <a:p>
            <a:pPr marL="0" indent="0">
              <a:spcBef>
                <a:spcPts val="0"/>
              </a:spcBef>
              <a:buFontTx/>
              <a:buNone/>
            </a:pPr>
            <a:r>
              <a:rPr lang="pl-PL" sz="500" kern="0" dirty="0"/>
              <a:t>w c0 68 00 00 00 00</a:t>
            </a:r>
          </a:p>
          <a:p>
            <a:pPr marL="0" indent="0">
              <a:spcBef>
                <a:spcPts val="0"/>
              </a:spcBef>
              <a:buFontTx/>
              <a:buNone/>
            </a:pPr>
            <a:r>
              <a:rPr lang="pl-PL" sz="500" kern="0" dirty="0"/>
              <a:t>w c0 6c 00 00 00 00</a:t>
            </a:r>
          </a:p>
          <a:p>
            <a:pPr marL="0" indent="0">
              <a:spcBef>
                <a:spcPts val="0"/>
              </a:spcBef>
              <a:buFontTx/>
              <a:buNone/>
            </a:pPr>
            <a:r>
              <a:rPr lang="pl-PL" sz="500" kern="0" dirty="0"/>
              <a:t>w c0 70 00 00 00 00</a:t>
            </a:r>
          </a:p>
          <a:p>
            <a:pPr marL="0" indent="0">
              <a:spcBef>
                <a:spcPts val="0"/>
              </a:spcBef>
              <a:buFontTx/>
              <a:buNone/>
            </a:pPr>
            <a:r>
              <a:rPr lang="pl-PL" sz="500" kern="0" dirty="0"/>
              <a:t>w c0 74 00 00 00 00</a:t>
            </a:r>
          </a:p>
          <a:p>
            <a:pPr marL="0" indent="0">
              <a:spcBef>
                <a:spcPts val="0"/>
              </a:spcBef>
              <a:buFontTx/>
              <a:buNone/>
            </a:pPr>
            <a:r>
              <a:rPr lang="pl-PL" sz="500" kern="0" dirty="0"/>
              <a:t>w c0 78 00 00 00 00</a:t>
            </a:r>
          </a:p>
          <a:p>
            <a:pPr marL="0" indent="0">
              <a:spcBef>
                <a:spcPts val="0"/>
              </a:spcBef>
              <a:buFontTx/>
              <a:buNone/>
            </a:pPr>
            <a:r>
              <a:rPr lang="pl-PL" sz="500" kern="0" dirty="0"/>
              <a:t>w c0 7c 00 00 00 00</a:t>
            </a:r>
          </a:p>
          <a:p>
            <a:pPr marL="0" indent="0">
              <a:spcBef>
                <a:spcPts val="0"/>
              </a:spcBef>
              <a:buFontTx/>
              <a:buNone/>
            </a:pPr>
            <a:r>
              <a:rPr lang="pl-PL" sz="500" kern="0" dirty="0"/>
              <a:t>w c0 80 00 00 00 00</a:t>
            </a:r>
          </a:p>
          <a:p>
            <a:pPr marL="0" indent="0">
              <a:spcBef>
                <a:spcPts val="0"/>
              </a:spcBef>
              <a:buFontTx/>
              <a:buNone/>
            </a:pPr>
            <a:r>
              <a:rPr lang="pl-PL" sz="500" kern="0" dirty="0"/>
              <a:t>w c0 84 00 00 00 00</a:t>
            </a:r>
          </a:p>
          <a:p>
            <a:pPr marL="0" indent="0">
              <a:spcBef>
                <a:spcPts val="0"/>
              </a:spcBef>
              <a:buFontTx/>
              <a:buNone/>
            </a:pPr>
            <a:r>
              <a:rPr lang="pl-PL" sz="500" kern="0" dirty="0"/>
              <a:t>w c0 88 00 00 00 00</a:t>
            </a:r>
          </a:p>
          <a:p>
            <a:pPr marL="0" indent="0">
              <a:spcBef>
                <a:spcPts val="0"/>
              </a:spcBef>
              <a:buFontTx/>
              <a:buNone/>
            </a:pPr>
            <a:r>
              <a:rPr lang="pl-PL" sz="500" kern="0" dirty="0"/>
              <a:t>w c0 8c 00 00 00 00</a:t>
            </a:r>
          </a:p>
          <a:p>
            <a:pPr marL="0" indent="0">
              <a:spcBef>
                <a:spcPts val="0"/>
              </a:spcBef>
              <a:buFontTx/>
              <a:buNone/>
            </a:pPr>
            <a:r>
              <a:rPr lang="pl-PL" sz="500" kern="0" dirty="0"/>
              <a:t>w c0 90 00 00 00 00</a:t>
            </a:r>
          </a:p>
          <a:p>
            <a:pPr marL="0" indent="0">
              <a:spcBef>
                <a:spcPts val="0"/>
              </a:spcBef>
              <a:buFontTx/>
              <a:buNone/>
            </a:pPr>
            <a:r>
              <a:rPr lang="pl-PL" sz="500" kern="0" dirty="0"/>
              <a:t>w c0 94 00 00 00 00</a:t>
            </a:r>
          </a:p>
          <a:p>
            <a:pPr marL="0" indent="0">
              <a:spcBef>
                <a:spcPts val="0"/>
              </a:spcBef>
              <a:buFontTx/>
              <a:buNone/>
            </a:pPr>
            <a:r>
              <a:rPr lang="pl-PL" sz="500" kern="0" dirty="0"/>
              <a:t>w c0 98 00 00 00 00</a:t>
            </a:r>
          </a:p>
          <a:p>
            <a:pPr marL="0" indent="0">
              <a:spcBef>
                <a:spcPts val="0"/>
              </a:spcBef>
              <a:buFontTx/>
              <a:buNone/>
            </a:pPr>
            <a:r>
              <a:rPr lang="pl-PL" sz="500" kern="0" dirty="0"/>
              <a:t>w c0 9c 00 00 00 00</a:t>
            </a:r>
          </a:p>
          <a:p>
            <a:pPr marL="0" indent="0">
              <a:spcBef>
                <a:spcPts val="0"/>
              </a:spcBef>
              <a:buFontTx/>
              <a:buNone/>
            </a:pPr>
            <a:endParaRPr lang="en-US" sz="500" kern="0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1206AEF6-1208-4C9A-BF5D-1E4C814D4CBD}"/>
              </a:ext>
            </a:extLst>
          </p:cNvPr>
          <p:cNvSpPr txBox="1">
            <a:spLocks/>
          </p:cNvSpPr>
          <p:nvPr/>
        </p:nvSpPr>
        <p:spPr bwMode="auto">
          <a:xfrm>
            <a:off x="6401119" y="840333"/>
            <a:ext cx="2521901" cy="359913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76179" tIns="38088" rIns="76179" bIns="38088" numCol="1" anchor="t" anchorCtr="0" compatLnSpc="1">
            <a:prstTxWarp prst="textNoShape">
              <a:avLst/>
            </a:prstTxWarp>
          </a:bodyPr>
          <a:lstStyle>
            <a:lvl1pPr marL="189124" indent="-189124" algn="l" rtl="0" eaLnBrk="1" fontAlgn="base" hangingPunct="1">
              <a:spcBef>
                <a:spcPts val="667"/>
              </a:spcBef>
              <a:spcAft>
                <a:spcPct val="0"/>
              </a:spcAft>
              <a:buChar char="•"/>
              <a:defRPr sz="17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78763" indent="-194416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>
                <a:solidFill>
                  <a:schemeClr val="tx1"/>
                </a:solidFill>
                <a:latin typeface="+mn-lt"/>
              </a:defRPr>
            </a:lvl2pPr>
            <a:lvl3pPr marL="711530" indent="-137548" algn="l" rtl="0" eaLnBrk="1" fontAlgn="base" hangingPunct="1">
              <a:spcBef>
                <a:spcPct val="15000"/>
              </a:spcBef>
              <a:spcAft>
                <a:spcPct val="0"/>
              </a:spcAft>
              <a:buChar char="•"/>
              <a:defRPr sz="1500">
                <a:solidFill>
                  <a:schemeClr val="tx1"/>
                </a:solidFill>
                <a:latin typeface="+mn-lt"/>
              </a:defRPr>
            </a:lvl3pPr>
            <a:lvl4pPr marL="1001168" indent="-194416" algn="l" rtl="0" eaLnBrk="1" fontAlgn="base" hangingPunct="1">
              <a:spcBef>
                <a:spcPct val="5000"/>
              </a:spcBef>
              <a:spcAft>
                <a:spcPct val="0"/>
              </a:spcAft>
              <a:buChar char="–"/>
              <a:defRPr sz="1500">
                <a:solidFill>
                  <a:schemeClr val="tx1"/>
                </a:solidFill>
                <a:latin typeface="+mn-lt"/>
              </a:defRPr>
            </a:lvl4pPr>
            <a:lvl5pPr marL="1240546" indent="-144163" algn="l" rtl="0" eaLnBrk="1" fontAlgn="base" hangingPunct="1">
              <a:spcBef>
                <a:spcPct val="0"/>
              </a:spcBef>
              <a:spcAft>
                <a:spcPct val="0"/>
              </a:spcAft>
              <a:buChar char="»"/>
              <a:defRPr sz="1500">
                <a:solidFill>
                  <a:schemeClr val="tx1"/>
                </a:solidFill>
                <a:latin typeface="+mn-lt"/>
              </a:defRPr>
            </a:lvl5pPr>
            <a:lvl6pPr marL="1621441" indent="-144163" algn="l" rtl="0" eaLnBrk="1" fontAlgn="base" hangingPunct="1">
              <a:spcBef>
                <a:spcPct val="0"/>
              </a:spcBef>
              <a:spcAft>
                <a:spcPct val="0"/>
              </a:spcAft>
              <a:buChar char="»"/>
              <a:defRPr sz="1300">
                <a:solidFill>
                  <a:schemeClr val="tx1"/>
                </a:solidFill>
                <a:latin typeface="+mn-lt"/>
              </a:defRPr>
            </a:lvl6pPr>
            <a:lvl7pPr marL="2002336" indent="-144163" algn="l" rtl="0" eaLnBrk="1" fontAlgn="base" hangingPunct="1">
              <a:spcBef>
                <a:spcPct val="0"/>
              </a:spcBef>
              <a:spcAft>
                <a:spcPct val="0"/>
              </a:spcAft>
              <a:buChar char="»"/>
              <a:defRPr sz="1300">
                <a:solidFill>
                  <a:schemeClr val="tx1"/>
                </a:solidFill>
                <a:latin typeface="+mn-lt"/>
              </a:defRPr>
            </a:lvl7pPr>
            <a:lvl8pPr marL="2383230" indent="-144163" algn="l" rtl="0" eaLnBrk="1" fontAlgn="base" hangingPunct="1">
              <a:spcBef>
                <a:spcPct val="0"/>
              </a:spcBef>
              <a:spcAft>
                <a:spcPct val="0"/>
              </a:spcAft>
              <a:buChar char="»"/>
              <a:defRPr sz="1300">
                <a:solidFill>
                  <a:schemeClr val="tx1"/>
                </a:solidFill>
                <a:latin typeface="+mn-lt"/>
              </a:defRPr>
            </a:lvl8pPr>
            <a:lvl9pPr marL="2764124" indent="-144163" algn="l" rtl="0" eaLnBrk="1" fontAlgn="base" hangingPunct="1">
              <a:spcBef>
                <a:spcPct val="0"/>
              </a:spcBef>
              <a:spcAft>
                <a:spcPct val="0"/>
              </a:spcAft>
              <a:buChar char="»"/>
              <a:defRPr sz="13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spcBef>
                <a:spcPts val="0"/>
              </a:spcBef>
              <a:buFontTx/>
              <a:buNone/>
            </a:pPr>
            <a:r>
              <a:rPr lang="pl-PL" sz="500" kern="0" dirty="0"/>
              <a:t>w c0 a0 00 00 00 00</a:t>
            </a:r>
          </a:p>
          <a:p>
            <a:pPr marL="0" indent="0">
              <a:spcBef>
                <a:spcPts val="0"/>
              </a:spcBef>
              <a:buFontTx/>
              <a:buNone/>
            </a:pPr>
            <a:r>
              <a:rPr lang="pl-PL" sz="500" kern="0" dirty="0"/>
              <a:t>w c0 a4 00 00 00 00</a:t>
            </a:r>
            <a:endParaRPr lang="en-US" sz="500" kern="0" dirty="0"/>
          </a:p>
          <a:p>
            <a:pPr marL="0" indent="0">
              <a:spcBef>
                <a:spcPts val="0"/>
              </a:spcBef>
              <a:buFontTx/>
              <a:buNone/>
            </a:pPr>
            <a:r>
              <a:rPr lang="pl-PL" sz="500" kern="0" dirty="0"/>
              <a:t>w c0 a8 00 00 00 00</a:t>
            </a:r>
          </a:p>
          <a:p>
            <a:pPr marL="0" indent="0">
              <a:spcBef>
                <a:spcPts val="0"/>
              </a:spcBef>
              <a:buFontTx/>
              <a:buNone/>
            </a:pPr>
            <a:r>
              <a:rPr lang="pl-PL" sz="500" kern="0" dirty="0"/>
              <a:t>w c0 ac 00 00 00 00</a:t>
            </a:r>
            <a:endParaRPr lang="en-US" sz="500" kern="0" dirty="0"/>
          </a:p>
          <a:p>
            <a:pPr marL="0" indent="0">
              <a:spcBef>
                <a:spcPts val="0"/>
              </a:spcBef>
              <a:buFontTx/>
              <a:buNone/>
            </a:pPr>
            <a:r>
              <a:rPr lang="pl-PL" sz="500" kern="0" dirty="0"/>
              <a:t>w c0 b0 00 00 00 00</a:t>
            </a:r>
          </a:p>
          <a:p>
            <a:pPr marL="0" indent="0">
              <a:spcBef>
                <a:spcPts val="0"/>
              </a:spcBef>
              <a:buFontTx/>
              <a:buNone/>
            </a:pPr>
            <a:r>
              <a:rPr lang="pl-PL" sz="500" kern="0" dirty="0"/>
              <a:t>w c0 b4 00 00 00 00</a:t>
            </a:r>
          </a:p>
          <a:p>
            <a:pPr marL="0" indent="0">
              <a:spcBef>
                <a:spcPts val="0"/>
              </a:spcBef>
              <a:buFontTx/>
              <a:buNone/>
            </a:pPr>
            <a:r>
              <a:rPr lang="pl-PL" sz="500" kern="0" dirty="0"/>
              <a:t>w c0 b8 00 00 00 00</a:t>
            </a:r>
          </a:p>
          <a:p>
            <a:pPr marL="0" indent="0">
              <a:spcBef>
                <a:spcPts val="0"/>
              </a:spcBef>
              <a:buFontTx/>
              <a:buNone/>
            </a:pPr>
            <a:r>
              <a:rPr lang="pl-PL" sz="500" kern="0" dirty="0"/>
              <a:t>w c0 bc 00 00 00 00</a:t>
            </a:r>
          </a:p>
          <a:p>
            <a:pPr marL="0" indent="0">
              <a:spcBef>
                <a:spcPts val="0"/>
              </a:spcBef>
              <a:buFontTx/>
              <a:buNone/>
            </a:pPr>
            <a:r>
              <a:rPr lang="pl-PL" sz="500" kern="0" dirty="0"/>
              <a:t>w c0 c0 00 00 00 00</a:t>
            </a:r>
          </a:p>
          <a:p>
            <a:pPr marL="0" indent="0">
              <a:spcBef>
                <a:spcPts val="0"/>
              </a:spcBef>
              <a:buFontTx/>
              <a:buNone/>
            </a:pPr>
            <a:r>
              <a:rPr lang="pl-PL" sz="500" kern="0" dirty="0"/>
              <a:t>w c0 c4 00 00 00 00</a:t>
            </a:r>
          </a:p>
          <a:p>
            <a:pPr marL="0" indent="0">
              <a:spcBef>
                <a:spcPts val="0"/>
              </a:spcBef>
              <a:buFontTx/>
              <a:buNone/>
            </a:pPr>
            <a:r>
              <a:rPr lang="pl-PL" sz="500" kern="0" dirty="0"/>
              <a:t>w c0 c8 00 00 00 00</a:t>
            </a:r>
          </a:p>
          <a:p>
            <a:pPr marL="0" indent="0">
              <a:spcBef>
                <a:spcPts val="0"/>
              </a:spcBef>
              <a:buFontTx/>
              <a:buNone/>
            </a:pPr>
            <a:r>
              <a:rPr lang="pl-PL" sz="500" kern="0" dirty="0"/>
              <a:t>w c0 cc 00 00 00 00</a:t>
            </a:r>
          </a:p>
          <a:p>
            <a:pPr marL="0" indent="0">
              <a:spcBef>
                <a:spcPts val="0"/>
              </a:spcBef>
              <a:buFontTx/>
              <a:buNone/>
            </a:pPr>
            <a:r>
              <a:rPr lang="pl-PL" sz="500" kern="0" dirty="0"/>
              <a:t>w c0 d0 00 00 00 00</a:t>
            </a:r>
          </a:p>
          <a:p>
            <a:pPr marL="0" indent="0">
              <a:spcBef>
                <a:spcPts val="0"/>
              </a:spcBef>
              <a:buFontTx/>
              <a:buNone/>
            </a:pPr>
            <a:r>
              <a:rPr lang="pl-PL" sz="500" kern="0" dirty="0"/>
              <a:t>w c0 d4 00 00 00 00</a:t>
            </a:r>
          </a:p>
          <a:p>
            <a:pPr marL="0" indent="0">
              <a:spcBef>
                <a:spcPts val="0"/>
              </a:spcBef>
              <a:buFontTx/>
              <a:buNone/>
            </a:pPr>
            <a:r>
              <a:rPr lang="pl-PL" sz="500" kern="0" dirty="0"/>
              <a:t>w c0 d8 00 00 00 00</a:t>
            </a:r>
          </a:p>
          <a:p>
            <a:pPr marL="0" indent="0">
              <a:spcBef>
                <a:spcPts val="0"/>
              </a:spcBef>
              <a:buFontTx/>
              <a:buNone/>
            </a:pPr>
            <a:r>
              <a:rPr lang="pl-PL" sz="500" kern="0" dirty="0"/>
              <a:t>w c0 dc 00 00 00 00</a:t>
            </a:r>
          </a:p>
          <a:p>
            <a:pPr marL="0" indent="0">
              <a:spcBef>
                <a:spcPts val="0"/>
              </a:spcBef>
              <a:buFontTx/>
              <a:buNone/>
            </a:pPr>
            <a:r>
              <a:rPr lang="pl-PL" sz="500" kern="0" dirty="0"/>
              <a:t>w c0 e0 00 00 00 00</a:t>
            </a:r>
          </a:p>
          <a:p>
            <a:pPr marL="0" indent="0">
              <a:spcBef>
                <a:spcPts val="0"/>
              </a:spcBef>
              <a:buFontTx/>
              <a:buNone/>
            </a:pPr>
            <a:r>
              <a:rPr lang="pl-PL" sz="500" kern="0" dirty="0"/>
              <a:t>w c0 e4 00 00 00 00</a:t>
            </a:r>
          </a:p>
          <a:p>
            <a:pPr marL="0" indent="0">
              <a:spcBef>
                <a:spcPts val="0"/>
              </a:spcBef>
              <a:buFontTx/>
              <a:buNone/>
            </a:pPr>
            <a:r>
              <a:rPr lang="pl-PL" sz="500" kern="0" dirty="0"/>
              <a:t>w c0 e8 00 00 00 00</a:t>
            </a:r>
          </a:p>
          <a:p>
            <a:pPr marL="0" indent="0">
              <a:spcBef>
                <a:spcPts val="0"/>
              </a:spcBef>
              <a:buFontTx/>
              <a:buNone/>
            </a:pPr>
            <a:r>
              <a:rPr lang="pl-PL" sz="500" kern="0" dirty="0"/>
              <a:t>w c0 ec 00 00 00 00</a:t>
            </a:r>
          </a:p>
          <a:p>
            <a:pPr marL="0" indent="0">
              <a:spcBef>
                <a:spcPts val="0"/>
              </a:spcBef>
              <a:buFontTx/>
              <a:buNone/>
            </a:pPr>
            <a:r>
              <a:rPr lang="pl-PL" sz="500" kern="0" dirty="0"/>
              <a:t>w c0 f0 00 00 00 00</a:t>
            </a:r>
          </a:p>
          <a:p>
            <a:pPr marL="0" indent="0">
              <a:spcBef>
                <a:spcPts val="0"/>
              </a:spcBef>
              <a:buFontTx/>
              <a:buNone/>
            </a:pPr>
            <a:r>
              <a:rPr lang="pl-PL" sz="500" kern="0" dirty="0"/>
              <a:t>w c0 f4 00 00 00 00</a:t>
            </a:r>
          </a:p>
          <a:p>
            <a:pPr marL="0" indent="0">
              <a:spcBef>
                <a:spcPts val="0"/>
              </a:spcBef>
              <a:buFontTx/>
              <a:buNone/>
            </a:pPr>
            <a:r>
              <a:rPr lang="pl-PL" sz="500" kern="0" dirty="0"/>
              <a:t>w c0 f8 00 00 00 00</a:t>
            </a:r>
          </a:p>
          <a:p>
            <a:pPr marL="0" indent="0">
              <a:spcBef>
                <a:spcPts val="0"/>
              </a:spcBef>
              <a:buFontTx/>
              <a:buNone/>
            </a:pPr>
            <a:r>
              <a:rPr lang="pl-PL" sz="500" kern="0" dirty="0"/>
              <a:t>w c0 fc 00 00 00 00</a:t>
            </a:r>
          </a:p>
          <a:p>
            <a:pPr marL="0" indent="0">
              <a:spcBef>
                <a:spcPts val="0"/>
              </a:spcBef>
              <a:buFontTx/>
              <a:buNone/>
            </a:pPr>
            <a:r>
              <a:rPr lang="pl-PL" sz="500" kern="0" dirty="0"/>
              <a:t>w c0 00 09</a:t>
            </a:r>
          </a:p>
          <a:p>
            <a:pPr marL="0" indent="0">
              <a:spcBef>
                <a:spcPts val="0"/>
              </a:spcBef>
              <a:buFontTx/>
              <a:buNone/>
            </a:pPr>
            <a:r>
              <a:rPr lang="pl-PL" sz="500" kern="0" dirty="0"/>
              <a:t>w c0 10 00 00 00 00</a:t>
            </a:r>
          </a:p>
          <a:p>
            <a:pPr marL="0" indent="0">
              <a:spcBef>
                <a:spcPts val="0"/>
              </a:spcBef>
              <a:buFontTx/>
              <a:buNone/>
            </a:pPr>
            <a:r>
              <a:rPr lang="pl-PL" sz="500" kern="0" dirty="0"/>
              <a:t>w c0 14 00 00 00 00</a:t>
            </a:r>
          </a:p>
          <a:p>
            <a:pPr marL="0" indent="0">
              <a:spcBef>
                <a:spcPts val="0"/>
              </a:spcBef>
              <a:buFontTx/>
              <a:buNone/>
            </a:pPr>
            <a:r>
              <a:rPr lang="pl-PL" sz="500" kern="0" dirty="0"/>
              <a:t>w c0 18 00 00 00 00</a:t>
            </a:r>
          </a:p>
          <a:p>
            <a:pPr marL="0" indent="0">
              <a:spcBef>
                <a:spcPts val="0"/>
              </a:spcBef>
              <a:buFontTx/>
              <a:buNone/>
            </a:pPr>
            <a:r>
              <a:rPr lang="pl-PL" sz="500" kern="0" dirty="0"/>
              <a:t>w c0 1c 00 00 00 00</a:t>
            </a:r>
          </a:p>
          <a:p>
            <a:pPr marL="0" indent="0">
              <a:spcBef>
                <a:spcPts val="0"/>
              </a:spcBef>
              <a:buFontTx/>
              <a:buNone/>
            </a:pPr>
            <a:r>
              <a:rPr lang="pl-PL" sz="500" kern="0" dirty="0"/>
              <a:t>w c0 20 00 00 00 00</a:t>
            </a:r>
          </a:p>
          <a:p>
            <a:pPr marL="0" indent="0">
              <a:spcBef>
                <a:spcPts val="0"/>
              </a:spcBef>
              <a:buFontTx/>
              <a:buNone/>
            </a:pPr>
            <a:r>
              <a:rPr lang="pl-PL" sz="500" kern="0" dirty="0"/>
              <a:t>w c0 24 00 00 00 00</a:t>
            </a:r>
          </a:p>
          <a:p>
            <a:pPr marL="0" indent="0">
              <a:spcBef>
                <a:spcPts val="0"/>
              </a:spcBef>
              <a:buFontTx/>
              <a:buNone/>
            </a:pPr>
            <a:r>
              <a:rPr lang="pl-PL" sz="500" kern="0" dirty="0"/>
              <a:t>w c0 28 00 00 00 00</a:t>
            </a:r>
          </a:p>
          <a:p>
            <a:pPr marL="0" indent="0">
              <a:spcBef>
                <a:spcPts val="0"/>
              </a:spcBef>
              <a:buFontTx/>
              <a:buNone/>
            </a:pPr>
            <a:r>
              <a:rPr lang="pl-PL" sz="500" kern="0" dirty="0"/>
              <a:t>w c0 2c 00 00 00 00</a:t>
            </a:r>
          </a:p>
          <a:p>
            <a:pPr marL="0" indent="0">
              <a:spcBef>
                <a:spcPts val="0"/>
              </a:spcBef>
              <a:buFontTx/>
              <a:buNone/>
            </a:pPr>
            <a:endParaRPr lang="pl-PL" sz="500" kern="0" dirty="0"/>
          </a:p>
          <a:p>
            <a:pPr marL="0" indent="0">
              <a:spcBef>
                <a:spcPts val="0"/>
              </a:spcBef>
              <a:buFontTx/>
              <a:buNone/>
            </a:pPr>
            <a:r>
              <a:rPr lang="pl-PL" sz="500" kern="0" dirty="0"/>
              <a:t>w C0 00 10            #Move to page 16 </a:t>
            </a:r>
          </a:p>
          <a:p>
            <a:pPr marL="0" indent="0">
              <a:spcBef>
                <a:spcPts val="0"/>
              </a:spcBef>
              <a:buFontTx/>
              <a:buNone/>
            </a:pPr>
            <a:r>
              <a:rPr lang="pl-PL" sz="500" kern="0" dirty="0"/>
              <a:t>w C0 78 00 00 00 00              #CH1 Pside offset current </a:t>
            </a:r>
          </a:p>
          <a:p>
            <a:pPr marL="0" indent="0">
              <a:spcBef>
                <a:spcPts val="0"/>
              </a:spcBef>
              <a:buFontTx/>
              <a:buNone/>
            </a:pPr>
            <a:r>
              <a:rPr lang="pl-PL" sz="500" kern="0" dirty="0"/>
              <a:t>w C0 7C 00 00 00 00            #CH2 Pside offset current </a:t>
            </a:r>
          </a:p>
          <a:p>
            <a:pPr marL="0" indent="0">
              <a:spcBef>
                <a:spcPts val="0"/>
              </a:spcBef>
              <a:buFontTx/>
              <a:buNone/>
            </a:pPr>
            <a:r>
              <a:rPr lang="pl-PL" sz="500" kern="0" dirty="0"/>
              <a:t>w C0 58 00 00 00 00              #CH1 Nside offset current </a:t>
            </a:r>
          </a:p>
          <a:p>
            <a:pPr marL="0" indent="0">
              <a:spcBef>
                <a:spcPts val="0"/>
              </a:spcBef>
              <a:buFontTx/>
              <a:buNone/>
            </a:pPr>
            <a:r>
              <a:rPr lang="pl-PL" sz="500" kern="0" dirty="0"/>
              <a:t>w C0 5C 00 00 00 00              #CH2 Nside offset current</a:t>
            </a:r>
            <a:endParaRPr lang="en-US" sz="900" kern="0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2099C6A-6578-444D-8B61-36CD0153B2A0}"/>
              </a:ext>
            </a:extLst>
          </p:cNvPr>
          <p:cNvSpPr/>
          <p:nvPr/>
        </p:nvSpPr>
        <p:spPr>
          <a:xfrm>
            <a:off x="231775" y="717954"/>
            <a:ext cx="2988941" cy="3697139"/>
          </a:xfrm>
          <a:prstGeom prst="rect">
            <a:avLst/>
          </a:prstGeom>
          <a:noFill/>
          <a:ln w="12700">
            <a:solidFill>
              <a:schemeClr val="tx1">
                <a:lumMod val="65000"/>
                <a:lumOff val="35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DD19D931-EF2E-4DBC-99BB-8D5522CCC794}"/>
              </a:ext>
            </a:extLst>
          </p:cNvPr>
          <p:cNvSpPr/>
          <p:nvPr/>
        </p:nvSpPr>
        <p:spPr>
          <a:xfrm>
            <a:off x="3423924" y="742325"/>
            <a:ext cx="2821297" cy="3697139"/>
          </a:xfrm>
          <a:prstGeom prst="rect">
            <a:avLst/>
          </a:prstGeom>
          <a:noFill/>
          <a:ln w="12700">
            <a:solidFill>
              <a:schemeClr val="tx1">
                <a:lumMod val="65000"/>
                <a:lumOff val="35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A239035B-23B1-4D31-A2B1-4AFCF9022C6B}"/>
              </a:ext>
            </a:extLst>
          </p:cNvPr>
          <p:cNvSpPr/>
          <p:nvPr/>
        </p:nvSpPr>
        <p:spPr>
          <a:xfrm>
            <a:off x="6346825" y="753130"/>
            <a:ext cx="2619371" cy="3697139"/>
          </a:xfrm>
          <a:prstGeom prst="rect">
            <a:avLst/>
          </a:prstGeom>
          <a:noFill/>
          <a:ln w="12700">
            <a:solidFill>
              <a:schemeClr val="tx1">
                <a:lumMod val="65000"/>
                <a:lumOff val="35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F8C55C2-6CA6-4D96-A41E-C000BE2E4235}"/>
              </a:ext>
            </a:extLst>
          </p:cNvPr>
          <p:cNvSpPr txBox="1"/>
          <p:nvPr/>
        </p:nvSpPr>
        <p:spPr>
          <a:xfrm>
            <a:off x="2206015" y="3933835"/>
            <a:ext cx="9284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70C0"/>
                </a:solidFill>
              </a:rPr>
              <a:t>Part #1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3494F453-19C0-4B4D-864C-B4B52589FE32}"/>
              </a:ext>
            </a:extLst>
          </p:cNvPr>
          <p:cNvSpPr txBox="1"/>
          <p:nvPr/>
        </p:nvSpPr>
        <p:spPr>
          <a:xfrm>
            <a:off x="5243694" y="3965972"/>
            <a:ext cx="9284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70C0"/>
                </a:solidFill>
              </a:rPr>
              <a:t>Part #2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15CD9FFD-6F96-47AA-95CE-AA6CE6A1DC30}"/>
              </a:ext>
            </a:extLst>
          </p:cNvPr>
          <p:cNvSpPr txBox="1"/>
          <p:nvPr/>
        </p:nvSpPr>
        <p:spPr>
          <a:xfrm>
            <a:off x="8016149" y="3965972"/>
            <a:ext cx="9284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70C0"/>
                </a:solidFill>
              </a:rPr>
              <a:t>Part #3</a:t>
            </a:r>
          </a:p>
        </p:txBody>
      </p:sp>
    </p:spTree>
    <p:extLst>
      <p:ext uri="{BB962C8B-B14F-4D97-AF65-F5344CB8AC3E}">
        <p14:creationId xmlns:p14="http://schemas.microsoft.com/office/powerpoint/2010/main" val="35785738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0A53D3-B8D6-4D32-9B23-64FAA209AB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Disable RTLDG and clear fault - Slide #2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2CA9349-E7E1-4DDF-9925-F14128213FD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B97888F-6AF7-4263-B69D-592D8C33BAC7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A936C86F-48F2-4044-895A-67C33C4DECD3}"/>
              </a:ext>
            </a:extLst>
          </p:cNvPr>
          <p:cNvSpPr txBox="1">
            <a:spLocks noGrp="1"/>
          </p:cNvSpPr>
          <p:nvPr>
            <p:ph idx="1"/>
          </p:nvPr>
        </p:nvSpPr>
        <p:spPr bwMode="auto">
          <a:xfrm>
            <a:off x="333375" y="785813"/>
            <a:ext cx="2539365" cy="37099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76179" tIns="38088" rIns="76179" bIns="38088" numCol="1" anchor="t" anchorCtr="0" compatLnSpc="1">
            <a:prstTxWarp prst="textNoShape">
              <a:avLst/>
            </a:prstTxWarp>
          </a:bodyPr>
          <a:lstStyle>
            <a:lvl1pPr marL="189124" indent="-189124" algn="l" rtl="0" eaLnBrk="1" fontAlgn="base" hangingPunct="1">
              <a:spcBef>
                <a:spcPts val="667"/>
              </a:spcBef>
              <a:spcAft>
                <a:spcPct val="0"/>
              </a:spcAft>
              <a:buChar char="•"/>
              <a:defRPr sz="17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78763" indent="-194416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>
                <a:solidFill>
                  <a:schemeClr val="tx1"/>
                </a:solidFill>
                <a:latin typeface="+mn-lt"/>
              </a:defRPr>
            </a:lvl2pPr>
            <a:lvl3pPr marL="711530" indent="-137548" algn="l" rtl="0" eaLnBrk="1" fontAlgn="base" hangingPunct="1">
              <a:spcBef>
                <a:spcPct val="15000"/>
              </a:spcBef>
              <a:spcAft>
                <a:spcPct val="0"/>
              </a:spcAft>
              <a:buChar char="•"/>
              <a:defRPr sz="1500">
                <a:solidFill>
                  <a:schemeClr val="tx1"/>
                </a:solidFill>
                <a:latin typeface="+mn-lt"/>
              </a:defRPr>
            </a:lvl3pPr>
            <a:lvl4pPr marL="1001168" indent="-194416" algn="l" rtl="0" eaLnBrk="1" fontAlgn="base" hangingPunct="1">
              <a:spcBef>
                <a:spcPct val="5000"/>
              </a:spcBef>
              <a:spcAft>
                <a:spcPct val="0"/>
              </a:spcAft>
              <a:buChar char="–"/>
              <a:defRPr sz="1500">
                <a:solidFill>
                  <a:schemeClr val="tx1"/>
                </a:solidFill>
                <a:latin typeface="+mn-lt"/>
              </a:defRPr>
            </a:lvl4pPr>
            <a:lvl5pPr marL="1240546" indent="-144163" algn="l" rtl="0" eaLnBrk="1" fontAlgn="base" hangingPunct="1">
              <a:spcBef>
                <a:spcPct val="0"/>
              </a:spcBef>
              <a:spcAft>
                <a:spcPct val="0"/>
              </a:spcAft>
              <a:buChar char="»"/>
              <a:defRPr sz="1500">
                <a:solidFill>
                  <a:schemeClr val="tx1"/>
                </a:solidFill>
                <a:latin typeface="+mn-lt"/>
              </a:defRPr>
            </a:lvl5pPr>
            <a:lvl6pPr marL="1621441" indent="-144163" algn="l" rtl="0" eaLnBrk="1" fontAlgn="base" hangingPunct="1">
              <a:spcBef>
                <a:spcPct val="0"/>
              </a:spcBef>
              <a:spcAft>
                <a:spcPct val="0"/>
              </a:spcAft>
              <a:buChar char="»"/>
              <a:defRPr sz="1300">
                <a:solidFill>
                  <a:schemeClr val="tx1"/>
                </a:solidFill>
                <a:latin typeface="+mn-lt"/>
              </a:defRPr>
            </a:lvl6pPr>
            <a:lvl7pPr marL="2002336" indent="-144163" algn="l" rtl="0" eaLnBrk="1" fontAlgn="base" hangingPunct="1">
              <a:spcBef>
                <a:spcPct val="0"/>
              </a:spcBef>
              <a:spcAft>
                <a:spcPct val="0"/>
              </a:spcAft>
              <a:buChar char="»"/>
              <a:defRPr sz="1300">
                <a:solidFill>
                  <a:schemeClr val="tx1"/>
                </a:solidFill>
                <a:latin typeface="+mn-lt"/>
              </a:defRPr>
            </a:lvl7pPr>
            <a:lvl8pPr marL="2383230" indent="-144163" algn="l" rtl="0" eaLnBrk="1" fontAlgn="base" hangingPunct="1">
              <a:spcBef>
                <a:spcPct val="0"/>
              </a:spcBef>
              <a:spcAft>
                <a:spcPct val="0"/>
              </a:spcAft>
              <a:buChar char="»"/>
              <a:defRPr sz="1300">
                <a:solidFill>
                  <a:schemeClr val="tx1"/>
                </a:solidFill>
                <a:latin typeface="+mn-lt"/>
              </a:defRPr>
            </a:lvl8pPr>
            <a:lvl9pPr marL="2764124" indent="-144163" algn="l" rtl="0" eaLnBrk="1" fontAlgn="base" hangingPunct="1">
              <a:spcBef>
                <a:spcPct val="0"/>
              </a:spcBef>
              <a:spcAft>
                <a:spcPct val="0"/>
              </a:spcAft>
              <a:buChar char="»"/>
              <a:defRPr sz="13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spcBef>
                <a:spcPts val="0"/>
              </a:spcBef>
              <a:buFontTx/>
              <a:buNone/>
            </a:pPr>
            <a:r>
              <a:rPr lang="en-US" sz="500" dirty="0"/>
              <a:t>d 500 #delay 500ms</a:t>
            </a:r>
            <a:endParaRPr lang="en-US" sz="500" kern="0" dirty="0"/>
          </a:p>
          <a:p>
            <a:pPr marL="0" indent="0">
              <a:spcBef>
                <a:spcPts val="0"/>
              </a:spcBef>
              <a:buFontTx/>
              <a:buNone/>
            </a:pPr>
            <a:r>
              <a:rPr lang="pl-PL" sz="500" kern="0" dirty="0"/>
              <a:t>### Release DSP buffer ###</a:t>
            </a:r>
          </a:p>
          <a:p>
            <a:pPr marL="0" indent="0">
              <a:spcBef>
                <a:spcPts val="0"/>
              </a:spcBef>
              <a:buFontTx/>
              <a:buNone/>
            </a:pPr>
            <a:r>
              <a:rPr lang="pl-PL" sz="500" kern="0" dirty="0"/>
              <a:t>w c0 00 00</a:t>
            </a:r>
          </a:p>
          <a:p>
            <a:pPr marL="0" indent="0">
              <a:spcBef>
                <a:spcPts val="0"/>
              </a:spcBef>
              <a:buFontTx/>
              <a:buNone/>
            </a:pPr>
            <a:r>
              <a:rPr lang="pl-PL" sz="500" kern="0" dirty="0"/>
              <a:t>w C0 7F 78 # Change to book 78. It's required to be in page 0 before changing a book</a:t>
            </a:r>
          </a:p>
          <a:p>
            <a:pPr marL="0" indent="0">
              <a:spcBef>
                <a:spcPts val="0"/>
              </a:spcBef>
              <a:buFontTx/>
              <a:buNone/>
            </a:pPr>
            <a:r>
              <a:rPr lang="pl-PL" sz="500" kern="0" dirty="0"/>
              <a:t>w C0 00 19 # Go to the page 19 in book 78</a:t>
            </a:r>
          </a:p>
          <a:p>
            <a:pPr marL="0" indent="0">
              <a:spcBef>
                <a:spcPts val="0"/>
              </a:spcBef>
              <a:buFontTx/>
              <a:buNone/>
            </a:pPr>
            <a:r>
              <a:rPr lang="pl-PL" sz="500" kern="0" dirty="0"/>
              <a:t>w C0 3C 10 00 00 00 # Write to offset 3C, 32-bit wide, to set Re init value</a:t>
            </a:r>
          </a:p>
          <a:p>
            <a:pPr marL="0" indent="0">
              <a:spcBef>
                <a:spcPts val="0"/>
              </a:spcBef>
              <a:buFontTx/>
              <a:buNone/>
            </a:pPr>
            <a:r>
              <a:rPr lang="pl-PL" sz="500" kern="0" dirty="0"/>
              <a:t>w C0 48 10 00 00 00 # Write to offset 48, 32-bit wide, to set Re init value</a:t>
            </a:r>
          </a:p>
          <a:p>
            <a:pPr marL="0" indent="0">
              <a:spcBef>
                <a:spcPts val="0"/>
              </a:spcBef>
              <a:buFontTx/>
              <a:buNone/>
            </a:pPr>
            <a:r>
              <a:rPr lang="pl-PL" sz="500" kern="0" dirty="0"/>
              <a:t>w c0 00 00</a:t>
            </a:r>
          </a:p>
          <a:p>
            <a:pPr marL="0" indent="0">
              <a:spcBef>
                <a:spcPts val="0"/>
              </a:spcBef>
              <a:buFontTx/>
              <a:buNone/>
            </a:pPr>
            <a:r>
              <a:rPr lang="pl-PL" sz="500" kern="0" dirty="0"/>
              <a:t>w c0 7f 78</a:t>
            </a:r>
          </a:p>
          <a:p>
            <a:pPr marL="0" indent="0">
              <a:spcBef>
                <a:spcPts val="0"/>
              </a:spcBef>
              <a:buFontTx/>
              <a:buNone/>
            </a:pPr>
            <a:r>
              <a:rPr lang="pl-PL" sz="500" kern="0" dirty="0"/>
              <a:t>w c0 00 04</a:t>
            </a:r>
          </a:p>
          <a:p>
            <a:pPr marL="0" indent="0">
              <a:spcBef>
                <a:spcPts val="0"/>
              </a:spcBef>
              <a:buFontTx/>
              <a:buNone/>
            </a:pPr>
            <a:r>
              <a:rPr lang="pl-PL" sz="500" kern="0" dirty="0"/>
              <a:t>w c0 58 00 00 00 00</a:t>
            </a:r>
          </a:p>
          <a:p>
            <a:pPr marL="0" indent="0">
              <a:spcBef>
                <a:spcPts val="0"/>
              </a:spcBef>
              <a:buFontTx/>
              <a:buNone/>
            </a:pPr>
            <a:r>
              <a:rPr lang="pl-PL" sz="500" kern="0" dirty="0"/>
              <a:t>w c0 5c 00 00 00 00</a:t>
            </a:r>
          </a:p>
          <a:p>
            <a:pPr marL="0" indent="0">
              <a:spcBef>
                <a:spcPts val="0"/>
              </a:spcBef>
              <a:buFontTx/>
              <a:buNone/>
            </a:pPr>
            <a:r>
              <a:rPr lang="pl-PL" sz="500" kern="0" dirty="0"/>
              <a:t>w c0 60 00 00 00 00</a:t>
            </a:r>
          </a:p>
          <a:p>
            <a:pPr marL="0" indent="0">
              <a:spcBef>
                <a:spcPts val="0"/>
              </a:spcBef>
              <a:buFontTx/>
              <a:buNone/>
            </a:pPr>
            <a:r>
              <a:rPr lang="pl-PL" sz="500" kern="0" dirty="0"/>
              <a:t>w c0 64 00 00 00 00</a:t>
            </a:r>
          </a:p>
          <a:p>
            <a:pPr marL="0" indent="0">
              <a:spcBef>
                <a:spcPts val="0"/>
              </a:spcBef>
              <a:buFontTx/>
              <a:buNone/>
            </a:pPr>
            <a:r>
              <a:rPr lang="pl-PL" sz="500" kern="0" dirty="0"/>
              <a:t>w c0 00 08</a:t>
            </a:r>
          </a:p>
          <a:p>
            <a:pPr marL="0" indent="0">
              <a:spcBef>
                <a:spcPts val="0"/>
              </a:spcBef>
              <a:buFontTx/>
              <a:buNone/>
            </a:pPr>
            <a:r>
              <a:rPr lang="pl-PL" sz="500" kern="0" dirty="0"/>
              <a:t>w c0 20 00 00 00 00</a:t>
            </a:r>
          </a:p>
          <a:p>
            <a:pPr marL="0" indent="0">
              <a:spcBef>
                <a:spcPts val="0"/>
              </a:spcBef>
              <a:buFontTx/>
              <a:buNone/>
            </a:pPr>
            <a:r>
              <a:rPr lang="pl-PL" sz="500" kern="0" dirty="0"/>
              <a:t>w c0 24 00 00 00 00</a:t>
            </a:r>
          </a:p>
          <a:p>
            <a:pPr marL="0" indent="0">
              <a:spcBef>
                <a:spcPts val="0"/>
              </a:spcBef>
              <a:buFontTx/>
              <a:buNone/>
            </a:pPr>
            <a:r>
              <a:rPr lang="pl-PL" sz="500" kern="0" dirty="0"/>
              <a:t>w c0 28 00 00 00 00</a:t>
            </a:r>
          </a:p>
          <a:p>
            <a:pPr marL="0" indent="0">
              <a:spcBef>
                <a:spcPts val="0"/>
              </a:spcBef>
              <a:buFontTx/>
              <a:buNone/>
            </a:pPr>
            <a:r>
              <a:rPr lang="pl-PL" sz="500" kern="0" dirty="0"/>
              <a:t>w c0 2c 00 00 00 00</a:t>
            </a:r>
          </a:p>
          <a:p>
            <a:pPr marL="0" indent="0">
              <a:spcBef>
                <a:spcPts val="0"/>
              </a:spcBef>
              <a:buFontTx/>
              <a:buNone/>
            </a:pPr>
            <a:r>
              <a:rPr lang="pl-PL" sz="500" kern="0" dirty="0"/>
              <a:t>w c0 30 00 00 00 00</a:t>
            </a:r>
          </a:p>
          <a:p>
            <a:pPr marL="0" indent="0">
              <a:spcBef>
                <a:spcPts val="0"/>
              </a:spcBef>
              <a:buFontTx/>
              <a:buNone/>
            </a:pPr>
            <a:r>
              <a:rPr lang="pl-PL" sz="500" kern="0" dirty="0"/>
              <a:t>w c0 34 00 00 00 00</a:t>
            </a:r>
          </a:p>
          <a:p>
            <a:pPr marL="0" indent="0">
              <a:spcBef>
                <a:spcPts val="0"/>
              </a:spcBef>
              <a:buFontTx/>
              <a:buNone/>
            </a:pPr>
            <a:r>
              <a:rPr lang="pl-PL" sz="500" kern="0" dirty="0"/>
              <a:t>w c0 38 00 00 00 00</a:t>
            </a:r>
          </a:p>
          <a:p>
            <a:pPr marL="0" indent="0">
              <a:spcBef>
                <a:spcPts val="0"/>
              </a:spcBef>
              <a:buFontTx/>
              <a:buNone/>
            </a:pPr>
            <a:r>
              <a:rPr lang="pl-PL" sz="500" kern="0" dirty="0"/>
              <a:t>w c0 3c 00 00 00 00</a:t>
            </a:r>
          </a:p>
          <a:p>
            <a:pPr marL="0" indent="0">
              <a:spcBef>
                <a:spcPts val="0"/>
              </a:spcBef>
              <a:buFontTx/>
              <a:buNone/>
            </a:pPr>
            <a:r>
              <a:rPr lang="pl-PL" sz="500" kern="0" dirty="0"/>
              <a:t>w c0 40 00 00 00 00</a:t>
            </a:r>
          </a:p>
          <a:p>
            <a:pPr marL="0" indent="0">
              <a:spcBef>
                <a:spcPts val="0"/>
              </a:spcBef>
              <a:buFontTx/>
              <a:buNone/>
            </a:pPr>
            <a:r>
              <a:rPr lang="pl-PL" sz="500" kern="0" dirty="0"/>
              <a:t>w c0 44 00 00 00 00</a:t>
            </a:r>
          </a:p>
          <a:p>
            <a:pPr marL="0" indent="0">
              <a:spcBef>
                <a:spcPts val="0"/>
              </a:spcBef>
              <a:buFontTx/>
              <a:buNone/>
            </a:pPr>
            <a:r>
              <a:rPr lang="pl-PL" sz="500" kern="0" dirty="0"/>
              <a:t>w c0 48 00 00 00 00</a:t>
            </a:r>
          </a:p>
          <a:p>
            <a:pPr marL="0" indent="0">
              <a:spcBef>
                <a:spcPts val="0"/>
              </a:spcBef>
              <a:buFontTx/>
              <a:buNone/>
            </a:pPr>
            <a:r>
              <a:rPr lang="pl-PL" sz="500" kern="0" dirty="0"/>
              <a:t>w c0 4c 00 00 00 00</a:t>
            </a:r>
          </a:p>
          <a:p>
            <a:pPr marL="0" indent="0">
              <a:spcBef>
                <a:spcPts val="0"/>
              </a:spcBef>
              <a:buFontTx/>
              <a:buNone/>
            </a:pPr>
            <a:r>
              <a:rPr lang="pl-PL" sz="500" kern="0" dirty="0"/>
              <a:t>w c0 50 00 00 00 00</a:t>
            </a:r>
          </a:p>
          <a:p>
            <a:pPr marL="0" indent="0">
              <a:spcBef>
                <a:spcPts val="0"/>
              </a:spcBef>
              <a:buFontTx/>
              <a:buNone/>
            </a:pPr>
            <a:r>
              <a:rPr lang="pl-PL" sz="500" kern="0" dirty="0"/>
              <a:t>w c0 54 00 00 00 00</a:t>
            </a:r>
          </a:p>
          <a:p>
            <a:pPr marL="0" indent="0">
              <a:spcBef>
                <a:spcPts val="0"/>
              </a:spcBef>
              <a:buFontTx/>
              <a:buNone/>
            </a:pPr>
            <a:r>
              <a:rPr lang="pl-PL" sz="500" kern="0" dirty="0"/>
              <a:t>w c0 58 00 00 00 00</a:t>
            </a:r>
          </a:p>
          <a:p>
            <a:pPr marL="0" indent="0">
              <a:spcBef>
                <a:spcPts val="0"/>
              </a:spcBef>
              <a:buFontTx/>
              <a:buNone/>
            </a:pPr>
            <a:r>
              <a:rPr lang="pl-PL" sz="500" kern="0" dirty="0"/>
              <a:t>w c0 5c 00 00 00 00</a:t>
            </a:r>
          </a:p>
          <a:p>
            <a:pPr marL="0" indent="0">
              <a:spcBef>
                <a:spcPts val="0"/>
              </a:spcBef>
              <a:buFontTx/>
              <a:buNone/>
            </a:pPr>
            <a:r>
              <a:rPr lang="pl-PL" sz="500" kern="0" dirty="0"/>
              <a:t>w c0 60 00 00 00 00</a:t>
            </a:r>
          </a:p>
          <a:p>
            <a:pPr marL="0" indent="0">
              <a:spcBef>
                <a:spcPts val="0"/>
              </a:spcBef>
              <a:buFontTx/>
              <a:buNone/>
            </a:pPr>
            <a:r>
              <a:rPr lang="pl-PL" sz="500" kern="0" dirty="0"/>
              <a:t>w c0 64 00 00 00 00</a:t>
            </a:r>
          </a:p>
          <a:p>
            <a:pPr marL="0" indent="0">
              <a:spcBef>
                <a:spcPts val="0"/>
              </a:spcBef>
              <a:buFontTx/>
              <a:buNone/>
            </a:pPr>
            <a:r>
              <a:rPr lang="pl-PL" sz="500" kern="0" dirty="0"/>
              <a:t>w c0 68 00 00 00 00</a:t>
            </a:r>
          </a:p>
          <a:p>
            <a:pPr marL="0" indent="0">
              <a:spcBef>
                <a:spcPts val="0"/>
              </a:spcBef>
              <a:buFontTx/>
              <a:buNone/>
            </a:pPr>
            <a:r>
              <a:rPr lang="pl-PL" sz="500" kern="0" dirty="0"/>
              <a:t>w c0 6c 00 00 00 00</a:t>
            </a:r>
          </a:p>
          <a:p>
            <a:pPr marL="0" indent="0">
              <a:spcBef>
                <a:spcPts val="0"/>
              </a:spcBef>
              <a:buFontTx/>
              <a:buNone/>
            </a:pPr>
            <a:r>
              <a:rPr lang="pl-PL" sz="500" kern="0" dirty="0"/>
              <a:t>w c0 70 00 00 00 00</a:t>
            </a:r>
          </a:p>
          <a:p>
            <a:pPr marL="0" indent="0">
              <a:spcBef>
                <a:spcPts val="0"/>
              </a:spcBef>
              <a:buFontTx/>
              <a:buNone/>
            </a:pPr>
            <a:r>
              <a:rPr lang="pl-PL" sz="500" kern="0" dirty="0"/>
              <a:t>w c0 74 00 00 00 00</a:t>
            </a:r>
          </a:p>
          <a:p>
            <a:pPr marL="0" indent="0">
              <a:spcBef>
                <a:spcPts val="0"/>
              </a:spcBef>
              <a:buFontTx/>
              <a:buNone/>
            </a:pPr>
            <a:r>
              <a:rPr lang="pl-PL" sz="500" kern="0" dirty="0"/>
              <a:t>w c0 78 00 00 00 00</a:t>
            </a:r>
          </a:p>
          <a:p>
            <a:pPr marL="0" indent="0">
              <a:spcBef>
                <a:spcPts val="0"/>
              </a:spcBef>
              <a:buFontTx/>
              <a:buNone/>
            </a:pPr>
            <a:r>
              <a:rPr lang="pl-PL" sz="500" kern="0" dirty="0"/>
              <a:t>w c0 7c 00 00 00 00</a:t>
            </a:r>
          </a:p>
          <a:p>
            <a:pPr marL="0" indent="0">
              <a:spcBef>
                <a:spcPts val="0"/>
              </a:spcBef>
              <a:buFontTx/>
              <a:buNone/>
            </a:pPr>
            <a:r>
              <a:rPr lang="pl-PL" sz="500" kern="0" dirty="0"/>
              <a:t>w c0 80 00 00 00 00</a:t>
            </a:r>
          </a:p>
          <a:p>
            <a:pPr marL="0" indent="0">
              <a:spcBef>
                <a:spcPts val="0"/>
              </a:spcBef>
              <a:buFontTx/>
              <a:buNone/>
            </a:pPr>
            <a:r>
              <a:rPr lang="pl-PL" sz="500" kern="0" dirty="0"/>
              <a:t>w c0 84 00 00 00 00</a:t>
            </a:r>
          </a:p>
          <a:p>
            <a:pPr marL="0" indent="0">
              <a:spcBef>
                <a:spcPts val="0"/>
              </a:spcBef>
              <a:buFontTx/>
              <a:buNone/>
            </a:pPr>
            <a:r>
              <a:rPr lang="pl-PL" sz="500" kern="0" dirty="0"/>
              <a:t>w c0 88 00 00 00 00</a:t>
            </a:r>
          </a:p>
          <a:p>
            <a:pPr marL="0" indent="0">
              <a:spcBef>
                <a:spcPts val="0"/>
              </a:spcBef>
              <a:buFontTx/>
              <a:buNone/>
            </a:pPr>
            <a:r>
              <a:rPr lang="pl-PL" sz="500" kern="0" dirty="0"/>
              <a:t>w c0 8c 00 00 00 00</a:t>
            </a:r>
          </a:p>
          <a:p>
            <a:pPr marL="0" indent="0">
              <a:spcBef>
                <a:spcPts val="0"/>
              </a:spcBef>
              <a:buFontTx/>
              <a:buNone/>
            </a:pPr>
            <a:r>
              <a:rPr lang="pl-PL" sz="500" kern="0" dirty="0"/>
              <a:t>w c0 90 00 00 00 00</a:t>
            </a:r>
          </a:p>
          <a:p>
            <a:pPr marL="0" indent="0">
              <a:spcBef>
                <a:spcPts val="0"/>
              </a:spcBef>
              <a:buFontTx/>
              <a:buNone/>
            </a:pPr>
            <a:r>
              <a:rPr lang="pl-PL" sz="500" kern="0" dirty="0"/>
              <a:t>w c0 94 00 00 00 00</a:t>
            </a:r>
          </a:p>
          <a:p>
            <a:pPr marL="0" indent="0">
              <a:spcBef>
                <a:spcPts val="0"/>
              </a:spcBef>
              <a:buFontTx/>
              <a:buNone/>
            </a:pPr>
            <a:r>
              <a:rPr lang="pl-PL" sz="500" kern="0" dirty="0"/>
              <a:t>w c0 98 00 00 00 00</a:t>
            </a:r>
          </a:p>
          <a:p>
            <a:pPr marL="0" indent="0">
              <a:spcBef>
                <a:spcPts val="0"/>
              </a:spcBef>
              <a:buFontTx/>
              <a:buNone/>
            </a:pPr>
            <a:r>
              <a:rPr lang="pl-PL" sz="500" kern="0" dirty="0"/>
              <a:t>w c0 9c 00 00 00 00</a:t>
            </a:r>
          </a:p>
          <a:p>
            <a:pPr marL="0" indent="0">
              <a:spcBef>
                <a:spcPts val="0"/>
              </a:spcBef>
              <a:buFontTx/>
              <a:buNone/>
            </a:pPr>
            <a:endParaRPr lang="en-US" sz="500" kern="0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49ADF258-F84C-4321-88BE-B1D74744C8F1}"/>
              </a:ext>
            </a:extLst>
          </p:cNvPr>
          <p:cNvSpPr txBox="1">
            <a:spLocks/>
          </p:cNvSpPr>
          <p:nvPr/>
        </p:nvSpPr>
        <p:spPr bwMode="auto">
          <a:xfrm>
            <a:off x="3383599" y="771526"/>
            <a:ext cx="2638972" cy="359913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76179" tIns="38088" rIns="76179" bIns="38088" numCol="1" anchor="t" anchorCtr="0" compatLnSpc="1">
            <a:prstTxWarp prst="textNoShape">
              <a:avLst/>
            </a:prstTxWarp>
          </a:bodyPr>
          <a:lstStyle>
            <a:lvl1pPr marL="189124" indent="-189124" algn="l" rtl="0" eaLnBrk="1" fontAlgn="base" hangingPunct="1">
              <a:spcBef>
                <a:spcPts val="667"/>
              </a:spcBef>
              <a:spcAft>
                <a:spcPct val="0"/>
              </a:spcAft>
              <a:buChar char="•"/>
              <a:defRPr sz="17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78763" indent="-194416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>
                <a:solidFill>
                  <a:schemeClr val="tx1"/>
                </a:solidFill>
                <a:latin typeface="+mn-lt"/>
              </a:defRPr>
            </a:lvl2pPr>
            <a:lvl3pPr marL="711530" indent="-137548" algn="l" rtl="0" eaLnBrk="1" fontAlgn="base" hangingPunct="1">
              <a:spcBef>
                <a:spcPct val="15000"/>
              </a:spcBef>
              <a:spcAft>
                <a:spcPct val="0"/>
              </a:spcAft>
              <a:buChar char="•"/>
              <a:defRPr sz="1500">
                <a:solidFill>
                  <a:schemeClr val="tx1"/>
                </a:solidFill>
                <a:latin typeface="+mn-lt"/>
              </a:defRPr>
            </a:lvl3pPr>
            <a:lvl4pPr marL="1001168" indent="-194416" algn="l" rtl="0" eaLnBrk="1" fontAlgn="base" hangingPunct="1">
              <a:spcBef>
                <a:spcPct val="5000"/>
              </a:spcBef>
              <a:spcAft>
                <a:spcPct val="0"/>
              </a:spcAft>
              <a:buChar char="–"/>
              <a:defRPr sz="1500">
                <a:solidFill>
                  <a:schemeClr val="tx1"/>
                </a:solidFill>
                <a:latin typeface="+mn-lt"/>
              </a:defRPr>
            </a:lvl4pPr>
            <a:lvl5pPr marL="1240546" indent="-144163" algn="l" rtl="0" eaLnBrk="1" fontAlgn="base" hangingPunct="1">
              <a:spcBef>
                <a:spcPct val="0"/>
              </a:spcBef>
              <a:spcAft>
                <a:spcPct val="0"/>
              </a:spcAft>
              <a:buChar char="»"/>
              <a:defRPr sz="1500">
                <a:solidFill>
                  <a:schemeClr val="tx1"/>
                </a:solidFill>
                <a:latin typeface="+mn-lt"/>
              </a:defRPr>
            </a:lvl5pPr>
            <a:lvl6pPr marL="1621441" indent="-144163" algn="l" rtl="0" eaLnBrk="1" fontAlgn="base" hangingPunct="1">
              <a:spcBef>
                <a:spcPct val="0"/>
              </a:spcBef>
              <a:spcAft>
                <a:spcPct val="0"/>
              </a:spcAft>
              <a:buChar char="»"/>
              <a:defRPr sz="1300">
                <a:solidFill>
                  <a:schemeClr val="tx1"/>
                </a:solidFill>
                <a:latin typeface="+mn-lt"/>
              </a:defRPr>
            </a:lvl6pPr>
            <a:lvl7pPr marL="2002336" indent="-144163" algn="l" rtl="0" eaLnBrk="1" fontAlgn="base" hangingPunct="1">
              <a:spcBef>
                <a:spcPct val="0"/>
              </a:spcBef>
              <a:spcAft>
                <a:spcPct val="0"/>
              </a:spcAft>
              <a:buChar char="»"/>
              <a:defRPr sz="1300">
                <a:solidFill>
                  <a:schemeClr val="tx1"/>
                </a:solidFill>
                <a:latin typeface="+mn-lt"/>
              </a:defRPr>
            </a:lvl7pPr>
            <a:lvl8pPr marL="2383230" indent="-144163" algn="l" rtl="0" eaLnBrk="1" fontAlgn="base" hangingPunct="1">
              <a:spcBef>
                <a:spcPct val="0"/>
              </a:spcBef>
              <a:spcAft>
                <a:spcPct val="0"/>
              </a:spcAft>
              <a:buChar char="»"/>
              <a:defRPr sz="1300">
                <a:solidFill>
                  <a:schemeClr val="tx1"/>
                </a:solidFill>
                <a:latin typeface="+mn-lt"/>
              </a:defRPr>
            </a:lvl8pPr>
            <a:lvl9pPr marL="2764124" indent="-144163" algn="l" rtl="0" eaLnBrk="1" fontAlgn="base" hangingPunct="1">
              <a:spcBef>
                <a:spcPct val="0"/>
              </a:spcBef>
              <a:spcAft>
                <a:spcPct val="0"/>
              </a:spcAft>
              <a:buChar char="»"/>
              <a:defRPr sz="13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spcBef>
                <a:spcPts val="0"/>
              </a:spcBef>
              <a:buFontTx/>
              <a:buNone/>
            </a:pPr>
            <a:r>
              <a:rPr lang="pl-PL" sz="500" kern="0" dirty="0"/>
              <a:t>w c0 a0 00 00 00 00</a:t>
            </a:r>
          </a:p>
          <a:p>
            <a:pPr marL="0" indent="0">
              <a:spcBef>
                <a:spcPts val="0"/>
              </a:spcBef>
              <a:buFontTx/>
              <a:buNone/>
            </a:pPr>
            <a:r>
              <a:rPr lang="pl-PL" sz="500" kern="0" dirty="0"/>
              <a:t>w c0 a4 00 00 00 00</a:t>
            </a:r>
            <a:endParaRPr lang="en-US" sz="500" kern="0" dirty="0"/>
          </a:p>
          <a:p>
            <a:pPr marL="0" indent="0">
              <a:spcBef>
                <a:spcPts val="0"/>
              </a:spcBef>
              <a:buFontTx/>
              <a:buNone/>
            </a:pPr>
            <a:r>
              <a:rPr lang="pl-PL" sz="500" kern="0" dirty="0"/>
              <a:t>w c0 a8 00 00 00 00</a:t>
            </a:r>
          </a:p>
          <a:p>
            <a:pPr marL="0" indent="0">
              <a:spcBef>
                <a:spcPts val="0"/>
              </a:spcBef>
              <a:buFontTx/>
              <a:buNone/>
            </a:pPr>
            <a:r>
              <a:rPr lang="pl-PL" sz="500" kern="0" dirty="0"/>
              <a:t>w c0 ac 00 00 00 00</a:t>
            </a:r>
            <a:endParaRPr lang="en-US" sz="500" kern="0" dirty="0"/>
          </a:p>
          <a:p>
            <a:pPr marL="0" indent="0">
              <a:spcBef>
                <a:spcPts val="0"/>
              </a:spcBef>
              <a:buFontTx/>
              <a:buNone/>
            </a:pPr>
            <a:r>
              <a:rPr lang="pl-PL" sz="500" kern="0" dirty="0"/>
              <a:t>w c0 b0 00 00 00 00</a:t>
            </a:r>
          </a:p>
          <a:p>
            <a:pPr marL="0" indent="0">
              <a:spcBef>
                <a:spcPts val="0"/>
              </a:spcBef>
              <a:buFontTx/>
              <a:buNone/>
            </a:pPr>
            <a:r>
              <a:rPr lang="pl-PL" sz="500" kern="0" dirty="0"/>
              <a:t>w c0 b4 00 00 00 00</a:t>
            </a:r>
          </a:p>
          <a:p>
            <a:pPr marL="0" indent="0">
              <a:spcBef>
                <a:spcPts val="0"/>
              </a:spcBef>
              <a:buFontTx/>
              <a:buNone/>
            </a:pPr>
            <a:r>
              <a:rPr lang="pl-PL" sz="500" kern="0" dirty="0"/>
              <a:t>w c0 b8 00 00 00 00</a:t>
            </a:r>
          </a:p>
          <a:p>
            <a:pPr marL="0" indent="0">
              <a:spcBef>
                <a:spcPts val="0"/>
              </a:spcBef>
              <a:buFontTx/>
              <a:buNone/>
            </a:pPr>
            <a:r>
              <a:rPr lang="pl-PL" sz="500" kern="0" dirty="0"/>
              <a:t>w c0 bc 00 00 00 00</a:t>
            </a:r>
          </a:p>
          <a:p>
            <a:pPr marL="0" indent="0">
              <a:spcBef>
                <a:spcPts val="0"/>
              </a:spcBef>
              <a:buFontTx/>
              <a:buNone/>
            </a:pPr>
            <a:r>
              <a:rPr lang="pl-PL" sz="500" kern="0" dirty="0"/>
              <a:t>w c0 c0 00 00 00 00</a:t>
            </a:r>
          </a:p>
          <a:p>
            <a:pPr marL="0" indent="0">
              <a:spcBef>
                <a:spcPts val="0"/>
              </a:spcBef>
              <a:buFontTx/>
              <a:buNone/>
            </a:pPr>
            <a:r>
              <a:rPr lang="pl-PL" sz="500" kern="0" dirty="0"/>
              <a:t>w c0 c4 00 00 00 00</a:t>
            </a:r>
          </a:p>
          <a:p>
            <a:pPr marL="0" indent="0">
              <a:spcBef>
                <a:spcPts val="0"/>
              </a:spcBef>
              <a:buFontTx/>
              <a:buNone/>
            </a:pPr>
            <a:r>
              <a:rPr lang="pl-PL" sz="500" kern="0" dirty="0"/>
              <a:t>w c0 c8 00 00 00 00</a:t>
            </a:r>
          </a:p>
          <a:p>
            <a:pPr marL="0" indent="0">
              <a:spcBef>
                <a:spcPts val="0"/>
              </a:spcBef>
              <a:buFontTx/>
              <a:buNone/>
            </a:pPr>
            <a:r>
              <a:rPr lang="pl-PL" sz="500" kern="0" dirty="0"/>
              <a:t>w c0 cc 00 00 00 00</a:t>
            </a:r>
          </a:p>
          <a:p>
            <a:pPr marL="0" indent="0">
              <a:spcBef>
                <a:spcPts val="0"/>
              </a:spcBef>
              <a:buFontTx/>
              <a:buNone/>
            </a:pPr>
            <a:r>
              <a:rPr lang="pl-PL" sz="500" kern="0" dirty="0"/>
              <a:t>w c0 d0 00 00 00 00</a:t>
            </a:r>
          </a:p>
          <a:p>
            <a:pPr marL="0" indent="0">
              <a:spcBef>
                <a:spcPts val="0"/>
              </a:spcBef>
              <a:buFontTx/>
              <a:buNone/>
            </a:pPr>
            <a:r>
              <a:rPr lang="pl-PL" sz="500" kern="0" dirty="0"/>
              <a:t>w c0 d4 00 00 00 00</a:t>
            </a:r>
          </a:p>
          <a:p>
            <a:pPr marL="0" indent="0">
              <a:spcBef>
                <a:spcPts val="0"/>
              </a:spcBef>
              <a:buFontTx/>
              <a:buNone/>
            </a:pPr>
            <a:r>
              <a:rPr lang="pl-PL" sz="500" kern="0" dirty="0"/>
              <a:t>w c0 d8 00 00 00 00</a:t>
            </a:r>
          </a:p>
          <a:p>
            <a:pPr marL="0" indent="0">
              <a:spcBef>
                <a:spcPts val="0"/>
              </a:spcBef>
              <a:buFontTx/>
              <a:buNone/>
            </a:pPr>
            <a:r>
              <a:rPr lang="pl-PL" sz="500" kern="0" dirty="0"/>
              <a:t>w c0 dc 00 00 00 00</a:t>
            </a:r>
          </a:p>
          <a:p>
            <a:pPr marL="0" indent="0">
              <a:spcBef>
                <a:spcPts val="0"/>
              </a:spcBef>
              <a:buFontTx/>
              <a:buNone/>
            </a:pPr>
            <a:r>
              <a:rPr lang="pl-PL" sz="500" kern="0" dirty="0"/>
              <a:t>w c0 e0 00 00 00 00</a:t>
            </a:r>
          </a:p>
          <a:p>
            <a:pPr marL="0" indent="0">
              <a:spcBef>
                <a:spcPts val="0"/>
              </a:spcBef>
              <a:buFontTx/>
              <a:buNone/>
            </a:pPr>
            <a:r>
              <a:rPr lang="pl-PL" sz="500" kern="0" dirty="0"/>
              <a:t>w c0 e4 00 00 00 00</a:t>
            </a:r>
          </a:p>
          <a:p>
            <a:pPr marL="0" indent="0">
              <a:spcBef>
                <a:spcPts val="0"/>
              </a:spcBef>
              <a:buFontTx/>
              <a:buNone/>
            </a:pPr>
            <a:r>
              <a:rPr lang="pl-PL" sz="500" kern="0" dirty="0"/>
              <a:t>w c0 e8 00 00 00 00</a:t>
            </a:r>
          </a:p>
          <a:p>
            <a:pPr marL="0" indent="0">
              <a:spcBef>
                <a:spcPts val="0"/>
              </a:spcBef>
              <a:buFontTx/>
              <a:buNone/>
            </a:pPr>
            <a:r>
              <a:rPr lang="pl-PL" sz="500" kern="0" dirty="0"/>
              <a:t>w c0 ec 00 00 00 00</a:t>
            </a:r>
          </a:p>
          <a:p>
            <a:pPr marL="0" indent="0">
              <a:spcBef>
                <a:spcPts val="0"/>
              </a:spcBef>
              <a:buFontTx/>
              <a:buNone/>
            </a:pPr>
            <a:r>
              <a:rPr lang="pl-PL" sz="500" kern="0" dirty="0"/>
              <a:t>w c0 f0 00 00 00 00</a:t>
            </a:r>
          </a:p>
          <a:p>
            <a:pPr marL="0" indent="0">
              <a:spcBef>
                <a:spcPts val="0"/>
              </a:spcBef>
              <a:buFontTx/>
              <a:buNone/>
            </a:pPr>
            <a:r>
              <a:rPr lang="pl-PL" sz="500" kern="0" dirty="0"/>
              <a:t>w c0 f4 00 00 00 00</a:t>
            </a:r>
          </a:p>
          <a:p>
            <a:pPr marL="0" indent="0">
              <a:spcBef>
                <a:spcPts val="0"/>
              </a:spcBef>
              <a:buFontTx/>
              <a:buNone/>
            </a:pPr>
            <a:r>
              <a:rPr lang="pl-PL" sz="500" kern="0" dirty="0"/>
              <a:t>w c0 f8 00 00 00 00</a:t>
            </a:r>
          </a:p>
          <a:p>
            <a:pPr marL="0" indent="0">
              <a:spcBef>
                <a:spcPts val="0"/>
              </a:spcBef>
              <a:buFontTx/>
              <a:buNone/>
            </a:pPr>
            <a:r>
              <a:rPr lang="pl-PL" sz="500" kern="0" dirty="0"/>
              <a:t>w c0 fc 00 00 00 00</a:t>
            </a:r>
          </a:p>
          <a:p>
            <a:pPr marL="0" indent="0">
              <a:spcBef>
                <a:spcPts val="0"/>
              </a:spcBef>
              <a:buFontTx/>
              <a:buNone/>
            </a:pPr>
            <a:r>
              <a:rPr lang="pl-PL" sz="500" kern="0" dirty="0"/>
              <a:t>w c0 00 09</a:t>
            </a:r>
          </a:p>
          <a:p>
            <a:pPr marL="0" indent="0">
              <a:spcBef>
                <a:spcPts val="0"/>
              </a:spcBef>
              <a:buFontTx/>
              <a:buNone/>
            </a:pPr>
            <a:r>
              <a:rPr lang="pl-PL" sz="500" kern="0" dirty="0"/>
              <a:t>w c0 10 00 00 00 00</a:t>
            </a:r>
          </a:p>
          <a:p>
            <a:pPr marL="0" indent="0">
              <a:spcBef>
                <a:spcPts val="0"/>
              </a:spcBef>
              <a:buFontTx/>
              <a:buNone/>
            </a:pPr>
            <a:r>
              <a:rPr lang="pl-PL" sz="500" kern="0" dirty="0"/>
              <a:t>w c0 14 00 00 00 00</a:t>
            </a:r>
          </a:p>
          <a:p>
            <a:pPr marL="0" indent="0">
              <a:spcBef>
                <a:spcPts val="0"/>
              </a:spcBef>
              <a:buFontTx/>
              <a:buNone/>
            </a:pPr>
            <a:r>
              <a:rPr lang="pl-PL" sz="500" kern="0" dirty="0"/>
              <a:t>w c0 18 00 00 00 00</a:t>
            </a:r>
          </a:p>
          <a:p>
            <a:pPr marL="0" indent="0">
              <a:spcBef>
                <a:spcPts val="0"/>
              </a:spcBef>
              <a:buFontTx/>
              <a:buNone/>
            </a:pPr>
            <a:r>
              <a:rPr lang="pl-PL" sz="500" kern="0" dirty="0"/>
              <a:t>w c0 1c 00 00 00 00</a:t>
            </a:r>
          </a:p>
          <a:p>
            <a:pPr marL="0" indent="0">
              <a:spcBef>
                <a:spcPts val="0"/>
              </a:spcBef>
              <a:buFontTx/>
              <a:buNone/>
            </a:pPr>
            <a:r>
              <a:rPr lang="pl-PL" sz="500" kern="0" dirty="0"/>
              <a:t>w c0 20 00 00 00 00</a:t>
            </a:r>
          </a:p>
          <a:p>
            <a:pPr marL="0" indent="0">
              <a:spcBef>
                <a:spcPts val="0"/>
              </a:spcBef>
              <a:buFontTx/>
              <a:buNone/>
            </a:pPr>
            <a:r>
              <a:rPr lang="pl-PL" sz="500" kern="0" dirty="0"/>
              <a:t>w c0 24 00 00 00 00</a:t>
            </a:r>
          </a:p>
          <a:p>
            <a:pPr marL="0" indent="0">
              <a:spcBef>
                <a:spcPts val="0"/>
              </a:spcBef>
              <a:buFontTx/>
              <a:buNone/>
            </a:pPr>
            <a:r>
              <a:rPr lang="pl-PL" sz="500" kern="0" dirty="0"/>
              <a:t>w c0 28 00 00 00 00</a:t>
            </a:r>
          </a:p>
          <a:p>
            <a:pPr marL="0" indent="0">
              <a:spcBef>
                <a:spcPts val="0"/>
              </a:spcBef>
              <a:buFontTx/>
              <a:buNone/>
            </a:pPr>
            <a:r>
              <a:rPr lang="pl-PL" sz="500" kern="0" dirty="0"/>
              <a:t>w c0 2c 00 00 00 00</a:t>
            </a:r>
          </a:p>
          <a:p>
            <a:pPr marL="0" indent="0">
              <a:spcBef>
                <a:spcPts val="0"/>
              </a:spcBef>
              <a:buFontTx/>
              <a:buNone/>
            </a:pPr>
            <a:endParaRPr lang="pl-PL" sz="500" kern="0" dirty="0"/>
          </a:p>
          <a:p>
            <a:pPr marL="0" indent="0">
              <a:spcBef>
                <a:spcPts val="0"/>
              </a:spcBef>
              <a:buFontTx/>
              <a:buNone/>
            </a:pPr>
            <a:r>
              <a:rPr lang="pl-PL" sz="500" kern="0" dirty="0"/>
              <a:t>w C0 00 10            #Move to page 16 </a:t>
            </a:r>
          </a:p>
          <a:p>
            <a:pPr marL="0" indent="0">
              <a:spcBef>
                <a:spcPts val="0"/>
              </a:spcBef>
              <a:buFontTx/>
              <a:buNone/>
            </a:pPr>
            <a:r>
              <a:rPr lang="pl-PL" sz="500" kern="0" dirty="0"/>
              <a:t>w C0 78 00 00 00 00              #CH1 Pside offset current </a:t>
            </a:r>
          </a:p>
          <a:p>
            <a:pPr marL="0" indent="0">
              <a:spcBef>
                <a:spcPts val="0"/>
              </a:spcBef>
              <a:buFontTx/>
              <a:buNone/>
            </a:pPr>
            <a:r>
              <a:rPr lang="pl-PL" sz="500" kern="0" dirty="0"/>
              <a:t>w C0 7C 00 00 00 00            #CH2 Pside offset current </a:t>
            </a:r>
          </a:p>
          <a:p>
            <a:pPr marL="0" indent="0">
              <a:spcBef>
                <a:spcPts val="0"/>
              </a:spcBef>
              <a:buFontTx/>
              <a:buNone/>
            </a:pPr>
            <a:r>
              <a:rPr lang="pl-PL" sz="500" kern="0" dirty="0"/>
              <a:t>w C0 58 00 00 00 00              #CH1 Nside offset current </a:t>
            </a:r>
          </a:p>
          <a:p>
            <a:pPr marL="0" indent="0">
              <a:spcBef>
                <a:spcPts val="0"/>
              </a:spcBef>
              <a:buFontTx/>
              <a:buNone/>
            </a:pPr>
            <a:r>
              <a:rPr lang="pl-PL" sz="500" kern="0" dirty="0"/>
              <a:t>w C0 5C 00 00 00 00              #CH2 Nside offset current</a:t>
            </a:r>
            <a:endParaRPr lang="en-US" sz="500" kern="0" dirty="0"/>
          </a:p>
          <a:p>
            <a:pPr marL="0" indent="0">
              <a:spcBef>
                <a:spcPts val="0"/>
              </a:spcBef>
              <a:buFontTx/>
              <a:buNone/>
            </a:pPr>
            <a:endParaRPr lang="en-US" sz="500" kern="0" dirty="0"/>
          </a:p>
          <a:p>
            <a:pPr marL="0" indent="0">
              <a:spcBef>
                <a:spcPts val="0"/>
              </a:spcBef>
              <a:buNone/>
            </a:pPr>
            <a:r>
              <a:rPr lang="en-US" sz="500" kern="0" dirty="0"/>
              <a:t>d 500 </a:t>
            </a:r>
            <a:r>
              <a:rPr lang="en-US" sz="500" dirty="0"/>
              <a:t>#delay 500ms</a:t>
            </a:r>
            <a:endParaRPr lang="en-US" sz="500" kern="0" dirty="0"/>
          </a:p>
          <a:p>
            <a:pPr marL="0" indent="0">
              <a:spcBef>
                <a:spcPts val="0"/>
              </a:spcBef>
              <a:buFontTx/>
              <a:buNone/>
            </a:pPr>
            <a:endParaRPr lang="en-US" sz="500" kern="0" dirty="0"/>
          </a:p>
          <a:p>
            <a:pPr marL="0" indent="0">
              <a:spcBef>
                <a:spcPts val="0"/>
              </a:spcBef>
              <a:buFontTx/>
              <a:buNone/>
            </a:pPr>
            <a:endParaRPr lang="en-US" sz="500" kern="0" dirty="0"/>
          </a:p>
          <a:p>
            <a:pPr marL="0" indent="0">
              <a:spcBef>
                <a:spcPts val="0"/>
              </a:spcBef>
              <a:buFontTx/>
              <a:buNone/>
            </a:pPr>
            <a:r>
              <a:rPr lang="en-US" sz="500" kern="0" dirty="0"/>
              <a:t>w C0 00 00 # Return to page 0 of book 8C</a:t>
            </a:r>
          </a:p>
          <a:p>
            <a:pPr marL="0" indent="0">
              <a:spcBef>
                <a:spcPts val="0"/>
              </a:spcBef>
              <a:buFontTx/>
              <a:buNone/>
            </a:pPr>
            <a:r>
              <a:rPr lang="en-US" sz="500" kern="0" dirty="0"/>
              <a:t>w C0 7F 00 # Return to book 0, page 0</a:t>
            </a:r>
          </a:p>
          <a:p>
            <a:pPr marL="0" indent="0">
              <a:spcBef>
                <a:spcPts val="0"/>
              </a:spcBef>
              <a:buFontTx/>
              <a:buNone/>
            </a:pPr>
            <a:r>
              <a:rPr lang="en-US" sz="500" kern="0" dirty="0"/>
              <a:t>w C0 5B 0A # Enable RTLDG Report, 4 x BTL configuration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520E81E-A679-447B-8A37-91C09E8428D2}"/>
              </a:ext>
            </a:extLst>
          </p:cNvPr>
          <p:cNvSpPr txBox="1"/>
          <p:nvPr/>
        </p:nvSpPr>
        <p:spPr>
          <a:xfrm>
            <a:off x="1786915" y="3880495"/>
            <a:ext cx="9284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70C0"/>
                </a:solidFill>
              </a:rPr>
              <a:t>Part #4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C571AF6A-3471-4AF8-9C3C-5918E68734C5}"/>
              </a:ext>
            </a:extLst>
          </p:cNvPr>
          <p:cNvSpPr/>
          <p:nvPr/>
        </p:nvSpPr>
        <p:spPr>
          <a:xfrm>
            <a:off x="231775" y="717954"/>
            <a:ext cx="2740025" cy="3819518"/>
          </a:xfrm>
          <a:prstGeom prst="rect">
            <a:avLst/>
          </a:prstGeom>
          <a:noFill/>
          <a:ln w="12700">
            <a:solidFill>
              <a:schemeClr val="tx1">
                <a:lumMod val="65000"/>
                <a:lumOff val="35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6115F71-DAC9-48F0-9F23-550DF9DF977A}"/>
              </a:ext>
            </a:extLst>
          </p:cNvPr>
          <p:cNvSpPr/>
          <p:nvPr/>
        </p:nvSpPr>
        <p:spPr>
          <a:xfrm>
            <a:off x="3127173" y="731047"/>
            <a:ext cx="2895398" cy="3819518"/>
          </a:xfrm>
          <a:prstGeom prst="rect">
            <a:avLst/>
          </a:prstGeom>
          <a:noFill/>
          <a:ln w="12700">
            <a:solidFill>
              <a:schemeClr val="tx1">
                <a:lumMod val="65000"/>
                <a:lumOff val="35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EE970CE-6A11-462F-A980-92C8B3020AF6}"/>
              </a:ext>
            </a:extLst>
          </p:cNvPr>
          <p:cNvSpPr txBox="1"/>
          <p:nvPr/>
        </p:nvSpPr>
        <p:spPr>
          <a:xfrm>
            <a:off x="5156010" y="3997999"/>
            <a:ext cx="9284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70C0"/>
                </a:solidFill>
              </a:rPr>
              <a:t>Part #5</a:t>
            </a:r>
          </a:p>
        </p:txBody>
      </p:sp>
    </p:spTree>
    <p:extLst>
      <p:ext uri="{BB962C8B-B14F-4D97-AF65-F5344CB8AC3E}">
        <p14:creationId xmlns:p14="http://schemas.microsoft.com/office/powerpoint/2010/main" val="159134173"/>
      </p:ext>
    </p:extLst>
  </p:cSld>
  <p:clrMapOvr>
    <a:masterClrMapping/>
  </p:clrMapOvr>
</p:sld>
</file>

<file path=ppt/theme/theme1.xml><?xml version="1.0" encoding="utf-8"?>
<a:theme xmlns:a="http://schemas.openxmlformats.org/drawingml/2006/main" name="TI_Selective_Disclosure_PowerPoint_16x9-v7">
  <a:themeElements>
    <a:clrScheme name="Custom 1">
      <a:dk1>
        <a:srgbClr val="000000"/>
      </a:dk1>
      <a:lt1>
        <a:srgbClr val="FFFFFF"/>
      </a:lt1>
      <a:dk2>
        <a:srgbClr val="DE0000"/>
      </a:dk2>
      <a:lt2>
        <a:srgbClr val="808080"/>
      </a:lt2>
      <a:accent1>
        <a:srgbClr val="DE0000"/>
      </a:accent1>
      <a:accent2>
        <a:srgbClr val="A4A4A4"/>
      </a:accent2>
      <a:accent3>
        <a:srgbClr val="117788"/>
      </a:accent3>
      <a:accent4>
        <a:srgbClr val="404040"/>
      </a:accent4>
      <a:accent5>
        <a:srgbClr val="4ABED4"/>
      </a:accent5>
      <a:accent6>
        <a:srgbClr val="7F7F7F"/>
      </a:accent6>
      <a:hlink>
        <a:srgbClr val="DE0000"/>
      </a:hlink>
      <a:folHlink>
        <a:srgbClr val="AAAAAA"/>
      </a:folHlink>
    </a:clrScheme>
    <a:fontScheme name="FinalPowerpoi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inalPowerpoint 1">
        <a:dk1>
          <a:srgbClr val="000000"/>
        </a:dk1>
        <a:lt1>
          <a:srgbClr val="FFFFFF"/>
        </a:lt1>
        <a:dk2>
          <a:srgbClr val="FF0000"/>
        </a:dk2>
        <a:lt2>
          <a:srgbClr val="808080"/>
        </a:lt2>
        <a:accent1>
          <a:srgbClr val="AAAAAA"/>
        </a:accent1>
        <a:accent2>
          <a:srgbClr val="000000"/>
        </a:accent2>
        <a:accent3>
          <a:srgbClr val="FFFFFF"/>
        </a:accent3>
        <a:accent4>
          <a:srgbClr val="000000"/>
        </a:accent4>
        <a:accent5>
          <a:srgbClr val="D2D2D2"/>
        </a:accent5>
        <a:accent6>
          <a:srgbClr val="000000"/>
        </a:accent6>
        <a:hlink>
          <a:srgbClr val="FF0000"/>
        </a:hlink>
        <a:folHlink>
          <a:srgbClr val="AAAAA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inalPowerpoint 2">
        <a:dk1>
          <a:srgbClr val="AAAAAA"/>
        </a:dk1>
        <a:lt1>
          <a:srgbClr val="FFFFFF"/>
        </a:lt1>
        <a:dk2>
          <a:srgbClr val="000000"/>
        </a:dk2>
        <a:lt2>
          <a:srgbClr val="FFFFFF"/>
        </a:lt2>
        <a:accent1>
          <a:srgbClr val="AAAAAA"/>
        </a:accent1>
        <a:accent2>
          <a:srgbClr val="FFFFFF"/>
        </a:accent2>
        <a:accent3>
          <a:srgbClr val="AAAAAA"/>
        </a:accent3>
        <a:accent4>
          <a:srgbClr val="DADADA"/>
        </a:accent4>
        <a:accent5>
          <a:srgbClr val="D2D2D2"/>
        </a:accent5>
        <a:accent6>
          <a:srgbClr val="E7E7E7"/>
        </a:accent6>
        <a:hlink>
          <a:srgbClr val="AAAAAA"/>
        </a:hlink>
        <a:folHlink>
          <a:srgbClr val="FF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inalPowerpoint 3">
        <a:dk1>
          <a:srgbClr val="808080"/>
        </a:dk1>
        <a:lt1>
          <a:srgbClr val="FFFFFF"/>
        </a:lt1>
        <a:dk2>
          <a:srgbClr val="AAAAAA"/>
        </a:dk2>
        <a:lt2>
          <a:srgbClr val="000000"/>
        </a:lt2>
        <a:accent1>
          <a:srgbClr val="000000"/>
        </a:accent1>
        <a:accent2>
          <a:srgbClr val="AAAAAA"/>
        </a:accent2>
        <a:accent3>
          <a:srgbClr val="D2D2D2"/>
        </a:accent3>
        <a:accent4>
          <a:srgbClr val="DADADA"/>
        </a:accent4>
        <a:accent5>
          <a:srgbClr val="AAAAAA"/>
        </a:accent5>
        <a:accent6>
          <a:srgbClr val="9A9A9A"/>
        </a:accent6>
        <a:hlink>
          <a:srgbClr val="FF0000"/>
        </a:hlink>
        <a:folHlink>
          <a:srgbClr val="FFFF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inalPowerpoint 4">
        <a:dk1>
          <a:srgbClr val="000000"/>
        </a:dk1>
        <a:lt1>
          <a:srgbClr val="FF0000"/>
        </a:lt1>
        <a:dk2>
          <a:srgbClr val="FFFFFF"/>
        </a:dk2>
        <a:lt2>
          <a:srgbClr val="000000"/>
        </a:lt2>
        <a:accent1>
          <a:srgbClr val="AAAAAA"/>
        </a:accent1>
        <a:accent2>
          <a:srgbClr val="FFFFFF"/>
        </a:accent2>
        <a:accent3>
          <a:srgbClr val="FFAAAA"/>
        </a:accent3>
        <a:accent4>
          <a:srgbClr val="000000"/>
        </a:accent4>
        <a:accent5>
          <a:srgbClr val="D2D2D2"/>
        </a:accent5>
        <a:accent6>
          <a:srgbClr val="E7E7E7"/>
        </a:accent6>
        <a:hlink>
          <a:srgbClr val="000000"/>
        </a:hlink>
        <a:folHlink>
          <a:srgbClr val="AAAAA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TI_Selective_Disclosure_PowerPoint_16x9-v7</Template>
  <TotalTime>3917</TotalTime>
  <Words>2734</Words>
  <Application>Microsoft Office PowerPoint</Application>
  <PresentationFormat>On-screen Show (16:9)</PresentationFormat>
  <Paragraphs>318</Paragraphs>
  <Slides>7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Courier New</vt:lpstr>
      <vt:lpstr>TI_Selective_Disclosure_PowerPoint_16x9-v7</vt:lpstr>
      <vt:lpstr>Packager Shell Object</vt:lpstr>
      <vt:lpstr>TAS6584 RTLDG SW Flow and Script</vt:lpstr>
      <vt:lpstr>Realtime diagnostic flow</vt:lpstr>
      <vt:lpstr>Initialization</vt:lpstr>
      <vt:lpstr>DC diagnostic</vt:lpstr>
      <vt:lpstr>Initiation of pilot tone and RTLDG</vt:lpstr>
      <vt:lpstr>Disable RTLDG and clear fault – Slide #1</vt:lpstr>
      <vt:lpstr>Disable RTLDG and clear fault - Slide #2</vt:lpstr>
    </vt:vector>
  </TitlesOfParts>
  <Company>Texas Instruments Incorporated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 here</dc:title>
  <dc:creator>Gregg Scott</dc:creator>
  <cp:lastModifiedBy>He, Shadow</cp:lastModifiedBy>
  <cp:revision>607</cp:revision>
  <dcterms:created xsi:type="dcterms:W3CDTF">2017-10-24T16:29:14Z</dcterms:created>
  <dcterms:modified xsi:type="dcterms:W3CDTF">2023-06-28T01:34:25Z</dcterms:modified>
</cp:coreProperties>
</file>