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3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AE6A-BDA7-430B-B333-3849B7EE3C53}" type="datetimeFigureOut">
              <a:rPr lang="ko-KR" altLang="en-US" smtClean="0"/>
              <a:pPr/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29AA-4B2C-458D-87B6-7B2504B019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____4.xls"/><Relationship Id="rId5" Type="http://schemas.openxmlformats.org/officeDocument/2006/relationships/oleObject" Target="../embeddings/Microsoft_Office_Excel_97-2003_____3.xls"/><Relationship Id="rId4" Type="http://schemas.openxmlformats.org/officeDocument/2006/relationships/oleObject" Target="../embeddings/Microsoft_Office_Excel_97-2003_____2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istrator\Desktop\record_wave.wma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TEST SYSTEM</a:t>
            </a:r>
            <a:endParaRPr lang="ko-KR" altLang="en-US" b="1" dirty="0"/>
          </a:p>
        </p:txBody>
      </p:sp>
      <p:sp>
        <p:nvSpPr>
          <p:cNvPr id="5" name="직사각형 4"/>
          <p:cNvSpPr/>
          <p:nvPr/>
        </p:nvSpPr>
        <p:spPr>
          <a:xfrm>
            <a:off x="539552" y="1772816"/>
            <a:ext cx="1584176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Main</a:t>
            </a:r>
          </a:p>
          <a:p>
            <a:pPr algn="ctr"/>
            <a:r>
              <a:rPr lang="en-US" altLang="ko-KR" dirty="0" smtClean="0"/>
              <a:t>MCU</a:t>
            </a:r>
          </a:p>
          <a:p>
            <a:pPr algn="ctr"/>
            <a:r>
              <a:rPr lang="en-US" altLang="ko-KR" dirty="0" smtClean="0"/>
              <a:t>/</a:t>
            </a:r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Function </a:t>
            </a:r>
            <a:r>
              <a:rPr lang="en-US" altLang="ko-KR" dirty="0" err="1" smtClean="0"/>
              <a:t>Genertor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203848" y="1772816"/>
            <a:ext cx="2592288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TLV320ADC3101EVM-K</a:t>
            </a:r>
            <a:endParaRPr lang="ko-KR" altLang="en-US" dirty="0"/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2123728" y="2276872"/>
            <a:ext cx="1080120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23728" y="1988840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MCLK :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12Mhz</a:t>
            </a: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5796136" y="2996952"/>
            <a:ext cx="1080120" cy="0"/>
          </a:xfrm>
          <a:prstGeom prst="straightConnector1">
            <a:avLst/>
          </a:prstGeom>
          <a:ln w="317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6136" y="220486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W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CLK : 16Khz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256490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BCLK : 512Khz or 1.024Mhz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0152" y="314096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DOUT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>
            <a:off x="5796136" y="2492896"/>
            <a:ext cx="1080120" cy="0"/>
          </a:xfrm>
          <a:prstGeom prst="straightConnector1">
            <a:avLst/>
          </a:prstGeom>
          <a:ln w="317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796136" y="3387189"/>
            <a:ext cx="1080120" cy="0"/>
          </a:xfrm>
          <a:prstGeom prst="straightConnector1">
            <a:avLst/>
          </a:prstGeom>
          <a:ln w="317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6876256" y="1772816"/>
            <a:ext cx="1584176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</a:t>
            </a:r>
          </a:p>
          <a:p>
            <a:pPr algn="ctr"/>
            <a:endParaRPr lang="en-US" altLang="ko-KR" dirty="0" smtClean="0"/>
          </a:p>
          <a:p>
            <a:pPr algn="ctr"/>
            <a:r>
              <a:rPr lang="en-US" altLang="ko-KR" dirty="0" smtClean="0"/>
              <a:t>ADC3101 CS</a:t>
            </a:r>
          </a:p>
          <a:p>
            <a:pPr algn="ctr"/>
            <a:r>
              <a:rPr lang="en-US" altLang="ko-KR" dirty="0" smtClean="0"/>
              <a:t>&amp;</a:t>
            </a:r>
          </a:p>
          <a:p>
            <a:pPr algn="ctr"/>
            <a:r>
              <a:rPr lang="en-US" altLang="ko-KR" dirty="0" smtClean="0"/>
              <a:t>Recorder</a:t>
            </a:r>
          </a:p>
          <a:p>
            <a:pPr algn="ctr"/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40152" y="3933056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SCL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5796136" y="4179277"/>
            <a:ext cx="1080120" cy="0"/>
          </a:xfrm>
          <a:prstGeom prst="straightConnector1">
            <a:avLst/>
          </a:prstGeom>
          <a:ln w="317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0152" y="4293096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SDA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8" name="직선 화살표 연결선 27"/>
          <p:cNvCxnSpPr/>
          <p:nvPr/>
        </p:nvCxnSpPr>
        <p:spPr>
          <a:xfrm>
            <a:off x="5796136" y="4539317"/>
            <a:ext cx="1080120" cy="0"/>
          </a:xfrm>
          <a:prstGeom prst="straightConnector1">
            <a:avLst/>
          </a:prstGeom>
          <a:ln w="317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4932040" y="2060848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MIC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3707904" y="2060848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MIC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539552" y="33265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ADC3101 </a:t>
            </a:r>
            <a:r>
              <a:rPr lang="en-US" altLang="ko-KR" b="1" dirty="0" err="1" smtClean="0"/>
              <a:t>CS_Setting</a:t>
            </a:r>
            <a:endParaRPr lang="ko-KR" altLang="en-US" b="1" dirty="0"/>
          </a:p>
        </p:txBody>
      </p:sp>
      <p:sp>
        <p:nvSpPr>
          <p:cNvPr id="4" name="직사각형 3"/>
          <p:cNvSpPr/>
          <p:nvPr/>
        </p:nvSpPr>
        <p:spPr>
          <a:xfrm>
            <a:off x="539552" y="1160160"/>
            <a:ext cx="12961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01 01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06 0A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07 09 60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05 91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04 03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12 99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13 81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1E 84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1B 0C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3D 01</a:t>
            </a:r>
          </a:p>
          <a:p>
            <a:r>
              <a:rPr lang="pl-PL" altLang="ko-KR" sz="800" dirty="0" smtClean="0"/>
              <a:t>w 30 00 01</a:t>
            </a:r>
          </a:p>
          <a:p>
            <a:r>
              <a:rPr lang="pl-PL" altLang="ko-KR" sz="800" dirty="0" smtClean="0"/>
              <a:t>w 30 33 50</a:t>
            </a:r>
          </a:p>
          <a:p>
            <a:r>
              <a:rPr lang="pl-PL" altLang="ko-KR" sz="800" dirty="0" smtClean="0"/>
              <a:t>w 30 34 FC</a:t>
            </a:r>
          </a:p>
          <a:p>
            <a:r>
              <a:rPr lang="pl-PL" altLang="ko-KR" sz="800" dirty="0" smtClean="0"/>
              <a:t>w 30 37 FC</a:t>
            </a:r>
          </a:p>
          <a:p>
            <a:r>
              <a:rPr lang="pl-PL" altLang="ko-KR" sz="800" dirty="0" smtClean="0"/>
              <a:t>w 30 3B 32</a:t>
            </a:r>
          </a:p>
          <a:p>
            <a:r>
              <a:rPr lang="pl-PL" altLang="ko-KR" sz="800" dirty="0" smtClean="0"/>
              <a:t>w 30 3C 32</a:t>
            </a:r>
          </a:p>
          <a:p>
            <a:r>
              <a:rPr lang="pl-PL" altLang="ko-KR" sz="800" dirty="0" smtClean="0"/>
              <a:t>w 30 00 00</a:t>
            </a:r>
          </a:p>
          <a:p>
            <a:r>
              <a:rPr lang="pl-PL" altLang="ko-KR" sz="800" dirty="0" smtClean="0"/>
              <a:t>w 30 51 C2</a:t>
            </a:r>
          </a:p>
          <a:p>
            <a:r>
              <a:rPr lang="pl-PL" altLang="ko-KR" sz="800" dirty="0" smtClean="0"/>
              <a:t>w 30 52 00</a:t>
            </a:r>
            <a:endParaRPr lang="pl-PL" altLang="ko-KR" sz="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95536" y="836712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Command line </a:t>
            </a:r>
            <a:endParaRPr lang="ko-KR" alt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1556792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Register Dump</a:t>
            </a:r>
            <a:endParaRPr lang="ko-KR" altLang="en-US" sz="1200" b="1" dirty="0"/>
          </a:p>
        </p:txBody>
      </p:sp>
      <p:graphicFrame>
        <p:nvGraphicFramePr>
          <p:cNvPr id="18" name="개체 17"/>
          <p:cNvGraphicFramePr>
            <a:graphicFrameLocks noChangeAspect="1"/>
          </p:cNvGraphicFramePr>
          <p:nvPr/>
        </p:nvGraphicFramePr>
        <p:xfrm>
          <a:off x="3131840" y="2060848"/>
          <a:ext cx="914400" cy="771525"/>
        </p:xfrm>
        <a:graphic>
          <a:graphicData uri="http://schemas.openxmlformats.org/presentationml/2006/ole">
            <p:oleObj spid="_x0000_s1037" name="Worksheet" showAsIcon="1" r:id="rId3" imgW="914400" imgH="771480" progId="Excel.Sheet.8">
              <p:embed/>
            </p:oleObj>
          </a:graphicData>
        </a:graphic>
      </p:graphicFrame>
      <p:graphicFrame>
        <p:nvGraphicFramePr>
          <p:cNvPr id="20" name="개체 19"/>
          <p:cNvGraphicFramePr>
            <a:graphicFrameLocks noChangeAspect="1"/>
          </p:cNvGraphicFramePr>
          <p:nvPr/>
        </p:nvGraphicFramePr>
        <p:xfrm>
          <a:off x="4355976" y="1988840"/>
          <a:ext cx="914400" cy="771525"/>
        </p:xfrm>
        <a:graphic>
          <a:graphicData uri="http://schemas.openxmlformats.org/presentationml/2006/ole">
            <p:oleObj spid="_x0000_s1038" name="Worksheet" showAsIcon="1" r:id="rId4" imgW="914400" imgH="771480" progId="Excel.Sheet.8">
              <p:embed/>
            </p:oleObj>
          </a:graphicData>
        </a:graphic>
      </p:graphicFrame>
      <p:graphicFrame>
        <p:nvGraphicFramePr>
          <p:cNvPr id="21" name="개체 20"/>
          <p:cNvGraphicFramePr>
            <a:graphicFrameLocks noChangeAspect="1"/>
          </p:cNvGraphicFramePr>
          <p:nvPr/>
        </p:nvGraphicFramePr>
        <p:xfrm>
          <a:off x="3131840" y="2852936"/>
          <a:ext cx="914400" cy="771525"/>
        </p:xfrm>
        <a:graphic>
          <a:graphicData uri="http://schemas.openxmlformats.org/presentationml/2006/ole">
            <p:oleObj spid="_x0000_s1039" name="Worksheet" showAsIcon="1" r:id="rId5" imgW="914400" imgH="771480" progId="Excel.Sheet.8">
              <p:embed/>
            </p:oleObj>
          </a:graphicData>
        </a:graphic>
      </p:graphicFrame>
      <p:graphicFrame>
        <p:nvGraphicFramePr>
          <p:cNvPr id="22" name="개체 21"/>
          <p:cNvGraphicFramePr>
            <a:graphicFrameLocks noChangeAspect="1"/>
          </p:cNvGraphicFramePr>
          <p:nvPr/>
        </p:nvGraphicFramePr>
        <p:xfrm>
          <a:off x="4355976" y="2852936"/>
          <a:ext cx="914400" cy="771525"/>
        </p:xfrm>
        <a:graphic>
          <a:graphicData uri="http://schemas.openxmlformats.org/presentationml/2006/ole">
            <p:oleObj spid="_x0000_s1040" name="Worksheet" showAsIcon="1" r:id="rId6" imgW="914400" imgH="77148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539552" y="3326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Wave </a:t>
            </a:r>
            <a:r>
              <a:rPr lang="en-US" altLang="ko-KR" b="1" dirty="0" err="1" smtClean="0"/>
              <a:t>Screenshort</a:t>
            </a:r>
            <a:endParaRPr lang="ko-KR" altLang="en-US" b="1" dirty="0"/>
          </a:p>
        </p:txBody>
      </p:sp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130486"/>
            <a:ext cx="6984776" cy="52419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80312" y="1988840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WCLK</a:t>
            </a:r>
            <a:endParaRPr lang="ko-KR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80312" y="3059668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FF00"/>
                </a:solidFill>
              </a:rPr>
              <a:t>B</a:t>
            </a:r>
            <a:r>
              <a:rPr lang="en-US" altLang="ko-KR" b="1" dirty="0" smtClean="0">
                <a:solidFill>
                  <a:srgbClr val="FFFF00"/>
                </a:solidFill>
              </a:rPr>
              <a:t>CLK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2492896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00B050"/>
                </a:solidFill>
              </a:rPr>
              <a:t>DOUT</a:t>
            </a:r>
            <a:endParaRPr lang="ko-KR" alt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0312" y="3789040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WCLK</a:t>
            </a:r>
            <a:endParaRPr lang="ko-KR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4859868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FF00"/>
                </a:solidFill>
              </a:rPr>
              <a:t>B</a:t>
            </a:r>
            <a:r>
              <a:rPr lang="en-US" altLang="ko-KR" b="1" dirty="0" smtClean="0">
                <a:solidFill>
                  <a:srgbClr val="FFFF00"/>
                </a:solidFill>
              </a:rPr>
              <a:t>CLK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0312" y="4293096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00B050"/>
                </a:solidFill>
              </a:rPr>
              <a:t>DOUT</a:t>
            </a:r>
            <a:endParaRPr lang="ko-KR" alt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record_wave_cooled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40190"/>
            <a:ext cx="8244408" cy="513828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9552" y="3326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ISSUE</a:t>
            </a:r>
            <a:endParaRPr lang="ko-KR" altLang="en-US" b="1" dirty="0"/>
          </a:p>
        </p:txBody>
      </p:sp>
      <p:pic>
        <p:nvPicPr>
          <p:cNvPr id="20" name="record_wave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692696"/>
            <a:ext cx="304800" cy="3048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788024" y="6926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/>
              <a:t>Mic</a:t>
            </a:r>
            <a:r>
              <a:rPr lang="en-US" altLang="ko-KR" sz="1200" dirty="0" smtClean="0"/>
              <a:t> input X</a:t>
            </a:r>
            <a:endParaRPr lang="ko-KR" alt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847745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Cool Edit Wave</a:t>
            </a:r>
            <a:endParaRPr lang="ko-KR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76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record_wave_cooled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836" y="1140190"/>
            <a:ext cx="8223823" cy="51382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3326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ISSUE</a:t>
            </a:r>
            <a:endParaRPr lang="ko-KR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847745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Cool Edit Wave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171</Words>
  <Application>Microsoft Office PowerPoint</Application>
  <PresentationFormat>화면 슬라이드 쇼(4:3)</PresentationFormat>
  <Paragraphs>63</Paragraphs>
  <Slides>5</Slides>
  <Notes>0</Notes>
  <HiddenSlides>0</HiddenSlides>
  <MMClips>1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7" baseType="lpstr">
      <vt:lpstr>Office 테마</vt:lpstr>
      <vt:lpstr>Microsoft Office Excel 97-2003 워크시트</vt:lpstr>
      <vt:lpstr>슬라이드 1</vt:lpstr>
      <vt:lpstr>슬라이드 2</vt:lpstr>
      <vt:lpstr>슬라이드 3</vt:lpstr>
      <vt:lpstr>슬라이드 4</vt:lpstr>
      <vt:lpstr>슬라이드 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9</cp:revision>
  <dcterms:created xsi:type="dcterms:W3CDTF">2017-02-14T10:20:12Z</dcterms:created>
  <dcterms:modified xsi:type="dcterms:W3CDTF">2017-02-24T08:11:04Z</dcterms:modified>
</cp:coreProperties>
</file>