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514D-1208-4C0D-85DD-26E136F57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78B65-746A-459B-89B6-60C257346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62B3-D0A2-461A-83F5-121135D3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61F4-93DB-409C-A820-C145632D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C2653-1FE6-4FCC-AEB8-7EE21767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64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6DD8-3CB5-47A9-BDD5-0BF1601B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27482-E464-4728-9F7E-B920B4FE1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92A7-FE4B-4AE9-93AE-799FADDE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E0C56-C53E-4CA9-9C54-F17336B6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EBDC-2ADC-4B85-BD82-FE95BDD8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8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8FE69-60C3-42DA-80F6-9076CAF9D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3337C-D5A9-48B1-8B70-256BB1E4B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0749-BDC5-4C66-BE6D-BB4662A5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C0076-F0AD-425F-A7DA-193B1802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610E-E671-42BD-8F3A-ADD9FF8B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34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B67A-4E32-4FC8-881B-5980F1F6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4B1D-D38B-4A64-84C8-28D23FD34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C7A01-41D1-45B8-866A-E311960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BA024-FCA0-4878-AA92-88173675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1676F-3867-4D61-A954-033597EB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43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6F2A-D1DF-4CA3-A6E8-40F06751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98AE6-EA06-4384-8D39-415DE1B93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94801-1EE7-4B32-985F-BE1F375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9706C-5F36-454F-9247-C6E38F86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400D3-55B5-41EF-8145-610BAA48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31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2E6F-31CB-41C4-8A96-E74C08FF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8330-DE14-4A91-BCD4-5711A5C80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554F1-10AF-4F72-829D-82E1AE57B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6129C-7995-4F44-87DB-412D5849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2F399-3C1D-49A6-B677-BFF6FAC0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E57D-5892-4F56-8A19-C97057BE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1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4353-AED8-4F97-A4BE-1AADC464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B5DDB-8D79-471C-B05D-48C93153E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A1043-315D-4658-A2CC-57EECA714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51F56-5826-4124-89A6-2B359A202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7E3D0-C7A8-4EBF-8F69-A3179A8B9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7B69E-AC79-48EB-B62C-8D89FC3A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4447D-3F36-4704-903B-766D98A1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DD807-28A6-4FF1-ACA0-0D6A82BA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94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7F0F-AB2A-471E-871C-433EA5CC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E6BDF-515E-4010-874E-43249233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06305-CFB7-47DC-A494-2BE61FCF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74417-C630-46F4-9510-A733EFA4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56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F597E-895D-4F49-B5FA-05DD1D1C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924FE-3370-4DA5-AC99-230521E1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33C0E-55E5-440E-BEB1-A4A97090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6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5EBE-0DA6-47FF-808E-25127DE3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2700-3EC3-4A2B-B702-DB7F4E5D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3E38B-88F9-4DD3-B982-ED01B51C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3A405-D057-4643-96ED-0620ED62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55BE0-EE0C-4085-AD5F-E8886122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71EE3-A6FC-499E-A3E5-25F1D7A4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08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D116-116E-452F-BD45-B6DE72B5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C7DD0-7AD2-4502-9C05-E7C28F340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BB3C6-329E-4B45-9707-0AA32B38D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1D95B-24C9-46C9-B994-C5DAC5C1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F53FE-D947-40E9-B6D5-A1E3F33A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9E93C-ADC3-460D-86E8-01D41F8F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2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B48BA-52C4-43EA-AF39-3330E712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79E4-A7AE-48E1-89AA-44205002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A914-1189-40C0-A2BD-E539C9D7B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79FC-5BCF-4E34-823F-FC4F4AD69F85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44728-895F-4EA3-BB3F-6B4C51DAB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904B-8212-43ED-A6FD-2E8DCC13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672C-DB3A-4600-B1F8-CEFB809FE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5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2A472-6E0C-4E15-A1B5-2AF2889E0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9" t="16924" r="21840" b="5565"/>
          <a:stretch/>
        </p:blipFill>
        <p:spPr>
          <a:xfrm>
            <a:off x="1357462" y="118509"/>
            <a:ext cx="9351390" cy="6679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02F80-0E27-46F8-85EC-781B339A56A7}"/>
              </a:ext>
            </a:extLst>
          </p:cNvPr>
          <p:cNvSpPr txBox="1"/>
          <p:nvPr/>
        </p:nvSpPr>
        <p:spPr>
          <a:xfrm>
            <a:off x="999241" y="118509"/>
            <a:ext cx="3242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&lt;Circuit configuration&gt;</a:t>
            </a:r>
            <a:endParaRPr kumimoji="1" lang="ja-JP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EDA70-653D-4FD4-9D43-A5EE0CAA10F8}"/>
              </a:ext>
            </a:extLst>
          </p:cNvPr>
          <p:cNvSpPr txBox="1"/>
          <p:nvPr/>
        </p:nvSpPr>
        <p:spPr>
          <a:xfrm>
            <a:off x="6290818" y="4475264"/>
            <a:ext cx="826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Settings</a:t>
            </a:r>
            <a:endParaRPr kumimoji="1" lang="ja-JP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780D0-EEB0-4CA4-B996-97C8C3ABB23B}"/>
              </a:ext>
            </a:extLst>
          </p:cNvPr>
          <p:cNvSpPr txBox="1"/>
          <p:nvPr/>
        </p:nvSpPr>
        <p:spPr>
          <a:xfrm>
            <a:off x="8300298" y="4460466"/>
            <a:ext cx="8264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Notes</a:t>
            </a:r>
            <a:endParaRPr kumimoji="1" lang="ja-JP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6E230-EA7C-4326-A9C3-C63C787F0066}"/>
              </a:ext>
            </a:extLst>
          </p:cNvPr>
          <p:cNvSpPr txBox="1"/>
          <p:nvPr/>
        </p:nvSpPr>
        <p:spPr>
          <a:xfrm>
            <a:off x="7286921" y="4759477"/>
            <a:ext cx="2218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EAEAMP2</a:t>
            </a:r>
            <a:r>
              <a:rPr lang="en-US" altLang="ja-JP" sz="1200" dirty="0"/>
              <a:t>/MIC1 selected</a:t>
            </a:r>
            <a:endParaRPr kumimoji="1" lang="ja-JP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5E1CE-5720-47AA-924E-12C52172CD40}"/>
              </a:ext>
            </a:extLst>
          </p:cNvPr>
          <p:cNvSpPr txBox="1"/>
          <p:nvPr/>
        </p:nvSpPr>
        <p:spPr>
          <a:xfrm>
            <a:off x="7316772" y="5778774"/>
            <a:ext cx="7808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Unused</a:t>
            </a:r>
            <a:endParaRPr kumimoji="1" lang="ja-JP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9644F-C1F8-4F86-AFDA-D2B4F56455DE}"/>
              </a:ext>
            </a:extLst>
          </p:cNvPr>
          <p:cNvSpPr txBox="1"/>
          <p:nvPr/>
        </p:nvSpPr>
        <p:spPr>
          <a:xfrm>
            <a:off x="7316772" y="6015306"/>
            <a:ext cx="7808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Unused</a:t>
            </a:r>
            <a:endParaRPr kumimoji="1" lang="ja-JP" alt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4A711-A3FF-4874-9B57-F41AE705D19E}"/>
              </a:ext>
            </a:extLst>
          </p:cNvPr>
          <p:cNvSpPr txBox="1"/>
          <p:nvPr/>
        </p:nvSpPr>
        <p:spPr>
          <a:xfrm>
            <a:off x="7316772" y="6268189"/>
            <a:ext cx="1580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Set to MCLK:128K</a:t>
            </a:r>
            <a:endParaRPr kumimoji="1" lang="ja-JP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8A2AC-2656-4D31-ABC9-3F9D2DD73DE0}"/>
              </a:ext>
            </a:extLst>
          </p:cNvPr>
          <p:cNvSpPr txBox="1"/>
          <p:nvPr/>
        </p:nvSpPr>
        <p:spPr>
          <a:xfrm>
            <a:off x="5128182" y="4192894"/>
            <a:ext cx="18099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&lt;Register Settings&gt;</a:t>
            </a:r>
            <a:endParaRPr kumimoji="1" lang="ja-JP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6D57D-CFAF-4057-B28F-DB8D9683D109}"/>
              </a:ext>
            </a:extLst>
          </p:cNvPr>
          <p:cNvSpPr txBox="1"/>
          <p:nvPr/>
        </p:nvSpPr>
        <p:spPr>
          <a:xfrm>
            <a:off x="5095972" y="6581001"/>
            <a:ext cx="43818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*Setti</a:t>
            </a:r>
            <a:r>
              <a:rPr lang="en-US" altLang="ja-JP" sz="1200" dirty="0"/>
              <a:t>ngs are done in Address 00(hex) to 06(hex) order.</a:t>
            </a:r>
            <a:endParaRPr kumimoji="1" lang="ja-JP" alt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4278F-FC17-4461-96B9-D0A197AE8C89}"/>
              </a:ext>
            </a:extLst>
          </p:cNvPr>
          <p:cNvSpPr txBox="1"/>
          <p:nvPr/>
        </p:nvSpPr>
        <p:spPr>
          <a:xfrm>
            <a:off x="7461314" y="1960023"/>
            <a:ext cx="934827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Waveform</a:t>
            </a:r>
            <a:endParaRPr kumimoji="1" lang="ja-JP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BEEEE-8065-460F-8802-B1E044C0229E}"/>
              </a:ext>
            </a:extLst>
          </p:cNvPr>
          <p:cNvSpPr txBox="1"/>
          <p:nvPr/>
        </p:nvSpPr>
        <p:spPr>
          <a:xfrm>
            <a:off x="7494305" y="415498"/>
            <a:ext cx="934827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Waveform</a:t>
            </a:r>
            <a:endParaRPr kumimoji="1" lang="ja-JP" alt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14048-3A94-43DE-9693-4B881A38496D}"/>
              </a:ext>
            </a:extLst>
          </p:cNvPr>
          <p:cNvSpPr txBox="1"/>
          <p:nvPr/>
        </p:nvSpPr>
        <p:spPr>
          <a:xfrm>
            <a:off x="10041123" y="1168027"/>
            <a:ext cx="13354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Oncoming PKG</a:t>
            </a:r>
            <a:endParaRPr kumimoji="1" lang="ja-JP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268CF-D1DB-48B0-9673-1B87573B53B1}"/>
              </a:ext>
            </a:extLst>
          </p:cNvPr>
          <p:cNvSpPr txBox="1"/>
          <p:nvPr/>
        </p:nvSpPr>
        <p:spPr>
          <a:xfrm>
            <a:off x="3417220" y="4482478"/>
            <a:ext cx="15444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0070C0"/>
                </a:solidFill>
              </a:rPr>
              <a:t>(See next slide</a:t>
            </a:r>
            <a:r>
              <a:rPr lang="en-US" altLang="ja-JP" sz="1200" b="1" dirty="0">
                <a:solidFill>
                  <a:srgbClr val="0070C0"/>
                </a:solidFill>
              </a:rPr>
              <a:t>)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E4B52E-37CC-4159-94FD-BD9CDDECF4B1}"/>
              </a:ext>
            </a:extLst>
          </p:cNvPr>
          <p:cNvSpPr txBox="1"/>
          <p:nvPr/>
        </p:nvSpPr>
        <p:spPr>
          <a:xfrm>
            <a:off x="3583759" y="4752263"/>
            <a:ext cx="1377883" cy="284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0070C0"/>
                </a:solidFill>
              </a:rPr>
              <a:t>(See next slide</a:t>
            </a:r>
            <a:r>
              <a:rPr lang="en-US" altLang="ja-JP" sz="1200" b="1" dirty="0">
                <a:solidFill>
                  <a:srgbClr val="0070C0"/>
                </a:solidFill>
              </a:rPr>
              <a:t>)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4D42D0-F750-4515-86FC-1374B0F14CFA}"/>
              </a:ext>
            </a:extLst>
          </p:cNvPr>
          <p:cNvSpPr txBox="1"/>
          <p:nvPr/>
        </p:nvSpPr>
        <p:spPr>
          <a:xfrm>
            <a:off x="3549981" y="5036476"/>
            <a:ext cx="13550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(Same with PCMCLK</a:t>
            </a:r>
            <a:r>
              <a:rPr lang="en-US" altLang="ja-JP" sz="1200" dirty="0"/>
              <a:t>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942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18DA34-C798-4EB6-9939-1AB63978E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9" t="24653" r="15567" b="11898"/>
          <a:stretch/>
        </p:blipFill>
        <p:spPr>
          <a:xfrm>
            <a:off x="518476" y="766864"/>
            <a:ext cx="11020686" cy="5190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18F737-1244-4C40-B2F5-389EBB10AF7C}"/>
              </a:ext>
            </a:extLst>
          </p:cNvPr>
          <p:cNvSpPr txBox="1"/>
          <p:nvPr/>
        </p:nvSpPr>
        <p:spPr>
          <a:xfrm>
            <a:off x="909691" y="766864"/>
            <a:ext cx="256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Waveform: PCMO</a:t>
            </a:r>
            <a:endParaRPr kumimoji="1" lang="ja-JP" alt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BFE1C-AA32-4DCE-AA84-724762B7642A}"/>
              </a:ext>
            </a:extLst>
          </p:cNvPr>
          <p:cNvSpPr txBox="1"/>
          <p:nvPr/>
        </p:nvSpPr>
        <p:spPr>
          <a:xfrm>
            <a:off x="6737027" y="762148"/>
            <a:ext cx="256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Waveform: PCMI</a:t>
            </a:r>
            <a:endParaRPr kumimoji="1" lang="ja-JP" alt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49705-4152-47D0-AEA7-1459DF535924}"/>
              </a:ext>
            </a:extLst>
          </p:cNvPr>
          <p:cNvSpPr txBox="1"/>
          <p:nvPr/>
        </p:nvSpPr>
        <p:spPr>
          <a:xfrm>
            <a:off x="2358277" y="5352472"/>
            <a:ext cx="34093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Even if audio (1kHz) is input to MIC1, only fixed data is output.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689C2-BCA6-4448-9689-0FA47EB056B3}"/>
              </a:ext>
            </a:extLst>
          </p:cNvPr>
          <p:cNvSpPr txBox="1"/>
          <p:nvPr/>
        </p:nvSpPr>
        <p:spPr>
          <a:xfrm>
            <a:off x="7167516" y="5352472"/>
            <a:ext cx="3927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No output from EARAMP1 / 2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even if PCM data (1kHz / 0dBmO) is input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7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97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Fukui, Ryotaro</dc:creator>
  <cp:lastModifiedBy>Fukui, Ryotaro</cp:lastModifiedBy>
  <cp:revision>4</cp:revision>
  <dcterms:created xsi:type="dcterms:W3CDTF">2021-02-04T10:00:24Z</dcterms:created>
  <dcterms:modified xsi:type="dcterms:W3CDTF">2021-02-04T18:50:35Z</dcterms:modified>
</cp:coreProperties>
</file>